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embeddedFontLst>
    <p:embeddedFont>
      <p:font typeface="Lustria" panose="020B0604020202020204" charset="0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9" roundtripDataSignature="AMtx7midDXuYLcyzK4goao2ZHgFS274yr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2" name="Google Shape;19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" name="Google Shape;21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type="obj">
  <p:cSld name="OBJEC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3"/>
          <p:cNvSpPr txBox="1"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3"/>
          <p:cNvSpPr txBox="1"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08610" algn="l">
              <a:spcBef>
                <a:spcPts val="360"/>
              </a:spcBef>
              <a:spcAft>
                <a:spcPts val="0"/>
              </a:spcAft>
              <a:buSzPts val="1260"/>
              <a:buChar char="◈"/>
              <a:defRPr/>
            </a:lvl1pPr>
            <a:lvl2pPr marL="914400" lvl="1" indent="-308610" algn="l">
              <a:spcBef>
                <a:spcPts val="600"/>
              </a:spcBef>
              <a:spcAft>
                <a:spcPts val="0"/>
              </a:spcAft>
              <a:buSzPts val="1260"/>
              <a:buChar char="🞚"/>
              <a:defRPr/>
            </a:lvl2pPr>
            <a:lvl3pPr marL="1371600" lvl="2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3pPr>
            <a:lvl4pPr marL="1828800" lvl="3" indent="-308610" algn="l">
              <a:spcBef>
                <a:spcPts val="600"/>
              </a:spcBef>
              <a:spcAft>
                <a:spcPts val="0"/>
              </a:spcAft>
              <a:buSzPts val="1260"/>
              <a:buChar char="🞚"/>
              <a:defRPr/>
            </a:lvl4pPr>
            <a:lvl5pPr marL="2286000" lvl="4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5pPr>
            <a:lvl6pPr marL="2743200" lvl="5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6pPr>
            <a:lvl7pPr marL="3200400" lvl="6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7pPr>
            <a:lvl8pPr marL="3657600" lvl="7" indent="-308609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8pPr>
            <a:lvl9pPr marL="4114800" lvl="8" indent="-308609" algn="l">
              <a:spcBef>
                <a:spcPts val="600"/>
              </a:spcBef>
              <a:spcAft>
                <a:spcPts val="600"/>
              </a:spcAft>
              <a:buSzPts val="1260"/>
              <a:buChar char="◈"/>
              <a:defRPr/>
            </a:lvl9pPr>
          </a:lstStyle>
          <a:p>
            <a:endParaRPr/>
          </a:p>
        </p:txBody>
      </p:sp>
      <p:sp>
        <p:nvSpPr>
          <p:cNvPr id="18" name="Google Shape;18;p13"/>
          <p:cNvSpPr txBox="1">
            <a:spLocks noGrp="1"/>
          </p:cNvSpPr>
          <p:nvPr>
            <p:ph type="dt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3"/>
          <p:cNvSpPr txBox="1">
            <a:spLocks noGrp="1"/>
          </p:cNvSpPr>
          <p:nvPr>
            <p:ph type="ft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3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e título" type="title">
  <p:cSld name="TITL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4"/>
          <p:cNvSpPr txBox="1"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400"/>
              <a:buFont typeface="Lustria"/>
              <a:buNone/>
              <a:defRPr sz="5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4"/>
          <p:cNvSpPr txBox="1"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400"/>
              </a:spcBef>
              <a:spcAft>
                <a:spcPts val="0"/>
              </a:spcAft>
              <a:buSzPts val="1400"/>
              <a:buNone/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600"/>
              </a:spcBef>
              <a:spcAft>
                <a:spcPts val="0"/>
              </a:spcAft>
              <a:buSzPts val="1260"/>
              <a:buNone/>
              <a:defRPr>
                <a:solidFill>
                  <a:schemeClr val="lt1"/>
                </a:solidFill>
              </a:defRPr>
            </a:lvl2pPr>
            <a:lvl3pPr lvl="2" algn="ctr">
              <a:spcBef>
                <a:spcPts val="600"/>
              </a:spcBef>
              <a:spcAft>
                <a:spcPts val="0"/>
              </a:spcAft>
              <a:buSzPts val="1120"/>
              <a:buNone/>
              <a:defRPr>
                <a:solidFill>
                  <a:schemeClr val="lt1"/>
                </a:solidFill>
              </a:defRPr>
            </a:lvl3pPr>
            <a:lvl4pPr lvl="3" algn="ctr">
              <a:spcBef>
                <a:spcPts val="600"/>
              </a:spcBef>
              <a:spcAft>
                <a:spcPts val="0"/>
              </a:spcAft>
              <a:buSzPts val="980"/>
              <a:buNone/>
              <a:defRPr>
                <a:solidFill>
                  <a:schemeClr val="lt1"/>
                </a:solidFill>
              </a:defRPr>
            </a:lvl4pPr>
            <a:lvl5pPr lvl="4" algn="ctr">
              <a:spcBef>
                <a:spcPts val="600"/>
              </a:spcBef>
              <a:spcAft>
                <a:spcPts val="0"/>
              </a:spcAft>
              <a:buSzPts val="980"/>
              <a:buNone/>
              <a:defRPr>
                <a:solidFill>
                  <a:schemeClr val="lt1"/>
                </a:solidFill>
              </a:defRPr>
            </a:lvl5pPr>
            <a:lvl6pPr lvl="5" algn="ctr">
              <a:spcBef>
                <a:spcPts val="600"/>
              </a:spcBef>
              <a:spcAft>
                <a:spcPts val="0"/>
              </a:spcAft>
              <a:buSzPts val="980"/>
              <a:buNone/>
              <a:defRPr>
                <a:solidFill>
                  <a:schemeClr val="lt1"/>
                </a:solidFill>
              </a:defRPr>
            </a:lvl6pPr>
            <a:lvl7pPr lvl="6" algn="ctr">
              <a:spcBef>
                <a:spcPts val="600"/>
              </a:spcBef>
              <a:spcAft>
                <a:spcPts val="0"/>
              </a:spcAft>
              <a:buSzPts val="980"/>
              <a:buNone/>
              <a:defRPr>
                <a:solidFill>
                  <a:schemeClr val="lt1"/>
                </a:solidFill>
              </a:defRPr>
            </a:lvl7pPr>
            <a:lvl8pPr lvl="7" algn="ctr">
              <a:spcBef>
                <a:spcPts val="600"/>
              </a:spcBef>
              <a:spcAft>
                <a:spcPts val="0"/>
              </a:spcAft>
              <a:buSzPts val="980"/>
              <a:buNone/>
              <a:defRPr>
                <a:solidFill>
                  <a:schemeClr val="lt1"/>
                </a:solidFill>
              </a:defRPr>
            </a:lvl8pPr>
            <a:lvl9pPr lvl="8" algn="ctr">
              <a:spcBef>
                <a:spcPts val="600"/>
              </a:spcBef>
              <a:spcAft>
                <a:spcPts val="600"/>
              </a:spcAft>
              <a:buSzPts val="98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4" name="Google Shape;24;p14"/>
          <p:cNvSpPr txBox="1">
            <a:spLocks noGrp="1"/>
          </p:cNvSpPr>
          <p:nvPr>
            <p:ph type="dt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4"/>
          <p:cNvSpPr txBox="1">
            <a:spLocks noGrp="1"/>
          </p:cNvSpPr>
          <p:nvPr>
            <p:ph type="ft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4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 type="blank">
  <p:cSld name="BLANK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5"/>
          <p:cNvSpPr txBox="1">
            <a:spLocks noGrp="1"/>
          </p:cNvSpPr>
          <p:nvPr>
            <p:ph type="dt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5"/>
          <p:cNvSpPr txBox="1">
            <a:spLocks noGrp="1"/>
          </p:cNvSpPr>
          <p:nvPr>
            <p:ph type="ft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15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cabezado de sección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6"/>
          <p:cNvSpPr txBox="1"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Lustria"/>
              <a:buNone/>
              <a:defRPr sz="40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16"/>
          <p:cNvSpPr txBox="1"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400"/>
              </a:spcBef>
              <a:spcAft>
                <a:spcPts val="0"/>
              </a:spcAft>
              <a:buSzPts val="1400"/>
              <a:buNone/>
              <a:defRPr sz="2000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26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>
                <a:solidFill>
                  <a:schemeClr val="lt1"/>
                </a:solidFill>
              </a:defRPr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980"/>
              <a:buNone/>
              <a:defRPr sz="1400">
                <a:solidFill>
                  <a:schemeClr val="lt1"/>
                </a:solidFill>
              </a:defRPr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980"/>
              <a:buNone/>
              <a:defRPr sz="1400">
                <a:solidFill>
                  <a:schemeClr val="lt1"/>
                </a:solidFill>
              </a:defRPr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980"/>
              <a:buNone/>
              <a:defRPr sz="1400">
                <a:solidFill>
                  <a:schemeClr val="lt1"/>
                </a:solidFill>
              </a:defRPr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980"/>
              <a:buNone/>
              <a:defRPr sz="1400">
                <a:solidFill>
                  <a:schemeClr val="lt1"/>
                </a:solidFill>
              </a:defRPr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980"/>
              <a:buNone/>
              <a:defRPr sz="1400">
                <a:solidFill>
                  <a:schemeClr val="lt1"/>
                </a:solidFill>
              </a:defRPr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980"/>
              <a:buNone/>
              <a:defRPr sz="1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16"/>
          <p:cNvSpPr txBox="1">
            <a:spLocks noGrp="1"/>
          </p:cNvSpPr>
          <p:nvPr>
            <p:ph type="dt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6"/>
          <p:cNvSpPr txBox="1">
            <a:spLocks noGrp="1"/>
          </p:cNvSpPr>
          <p:nvPr>
            <p:ph type="ft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16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7"/>
          <p:cNvSpPr txBox="1"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7"/>
          <p:cNvSpPr txBox="1">
            <a:spLocks noGrp="1"/>
          </p:cNvSpPr>
          <p:nvPr>
            <p:ph type="body" idx="1"/>
          </p:nvPr>
        </p:nvSpPr>
        <p:spPr>
          <a:xfrm>
            <a:off x="913795" y="1732449"/>
            <a:ext cx="5060497" cy="405875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08610" algn="l">
              <a:spcBef>
                <a:spcPts val="360"/>
              </a:spcBef>
              <a:spcAft>
                <a:spcPts val="0"/>
              </a:spcAft>
              <a:buSzPts val="1260"/>
              <a:buChar char="◈"/>
              <a:defRPr/>
            </a:lvl1pPr>
            <a:lvl2pPr marL="914400" lvl="1" indent="-308610" algn="l">
              <a:spcBef>
                <a:spcPts val="600"/>
              </a:spcBef>
              <a:spcAft>
                <a:spcPts val="0"/>
              </a:spcAft>
              <a:buSzPts val="1260"/>
              <a:buChar char="🞚"/>
              <a:defRPr/>
            </a:lvl2pPr>
            <a:lvl3pPr marL="1371600" lvl="2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3pPr>
            <a:lvl4pPr marL="1828800" lvl="3" indent="-308610" algn="l">
              <a:spcBef>
                <a:spcPts val="600"/>
              </a:spcBef>
              <a:spcAft>
                <a:spcPts val="0"/>
              </a:spcAft>
              <a:buSzPts val="1260"/>
              <a:buChar char="🞚"/>
              <a:defRPr/>
            </a:lvl4pPr>
            <a:lvl5pPr marL="2286000" lvl="4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5pPr>
            <a:lvl6pPr marL="2743200" lvl="5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6pPr>
            <a:lvl7pPr marL="3200400" lvl="6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7pPr>
            <a:lvl8pPr marL="3657600" lvl="7" indent="-308609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8pPr>
            <a:lvl9pPr marL="4114800" lvl="8" indent="-308609" algn="l">
              <a:spcBef>
                <a:spcPts val="600"/>
              </a:spcBef>
              <a:spcAft>
                <a:spcPts val="600"/>
              </a:spcAft>
              <a:buSzPts val="1260"/>
              <a:buChar char="◈"/>
              <a:defRPr/>
            </a:lvl9pPr>
          </a:lstStyle>
          <a:p>
            <a:endParaRPr/>
          </a:p>
        </p:txBody>
      </p:sp>
      <p:sp>
        <p:nvSpPr>
          <p:cNvPr id="40" name="Google Shape;40;p17"/>
          <p:cNvSpPr txBox="1">
            <a:spLocks noGrp="1"/>
          </p:cNvSpPr>
          <p:nvPr>
            <p:ph type="body" idx="2"/>
          </p:nvPr>
        </p:nvSpPr>
        <p:spPr>
          <a:xfrm>
            <a:off x="6202892" y="1732449"/>
            <a:ext cx="5064665" cy="4058751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08610" algn="l">
              <a:spcBef>
                <a:spcPts val="360"/>
              </a:spcBef>
              <a:spcAft>
                <a:spcPts val="0"/>
              </a:spcAft>
              <a:buSzPts val="1260"/>
              <a:buChar char="◈"/>
              <a:defRPr/>
            </a:lvl1pPr>
            <a:lvl2pPr marL="914400" lvl="1" indent="-308610" algn="l">
              <a:spcBef>
                <a:spcPts val="600"/>
              </a:spcBef>
              <a:spcAft>
                <a:spcPts val="0"/>
              </a:spcAft>
              <a:buSzPts val="1260"/>
              <a:buChar char="🞚"/>
              <a:defRPr/>
            </a:lvl2pPr>
            <a:lvl3pPr marL="1371600" lvl="2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3pPr>
            <a:lvl4pPr marL="1828800" lvl="3" indent="-308610" algn="l">
              <a:spcBef>
                <a:spcPts val="600"/>
              </a:spcBef>
              <a:spcAft>
                <a:spcPts val="0"/>
              </a:spcAft>
              <a:buSzPts val="1260"/>
              <a:buChar char="🞚"/>
              <a:defRPr/>
            </a:lvl4pPr>
            <a:lvl5pPr marL="2286000" lvl="4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5pPr>
            <a:lvl6pPr marL="2743200" lvl="5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6pPr>
            <a:lvl7pPr marL="3200400" lvl="6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7pPr>
            <a:lvl8pPr marL="3657600" lvl="7" indent="-308609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8pPr>
            <a:lvl9pPr marL="4114800" lvl="8" indent="-308609" algn="l">
              <a:spcBef>
                <a:spcPts val="600"/>
              </a:spcBef>
              <a:spcAft>
                <a:spcPts val="600"/>
              </a:spcAft>
              <a:buSzPts val="1260"/>
              <a:buChar char="◈"/>
              <a:defRPr/>
            </a:lvl9pPr>
          </a:lstStyle>
          <a:p>
            <a:endParaRPr/>
          </a:p>
        </p:txBody>
      </p:sp>
      <p:sp>
        <p:nvSpPr>
          <p:cNvPr id="41" name="Google Shape;41;p17"/>
          <p:cNvSpPr txBox="1">
            <a:spLocks noGrp="1"/>
          </p:cNvSpPr>
          <p:nvPr>
            <p:ph type="dt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7"/>
          <p:cNvSpPr txBox="1">
            <a:spLocks noGrp="1"/>
          </p:cNvSpPr>
          <p:nvPr>
            <p:ph type="ft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7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Google Shape;45;p18" descr="Slate-V2-HD-compPhotoInset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3795" y="1734506"/>
            <a:ext cx="5089072" cy="4148769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Google Shape;46;p18" descr="Slate-V2-HD-compPhotoInset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178485" y="1734506"/>
            <a:ext cx="5089072" cy="4148769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18"/>
          <p:cNvSpPr txBox="1"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Lustria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8"/>
          <p:cNvSpPr txBox="1"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spcBef>
                <a:spcPts val="480"/>
              </a:spcBef>
              <a:spcAft>
                <a:spcPts val="0"/>
              </a:spcAft>
              <a:buSzPts val="1680"/>
              <a:buNone/>
              <a:defRPr sz="2400" b="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400"/>
              <a:buNone/>
              <a:defRPr sz="2000" b="1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260"/>
              <a:buNone/>
              <a:defRPr sz="1800" b="1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12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18"/>
          <p:cNvSpPr txBox="1">
            <a:spLocks noGrp="1"/>
          </p:cNvSpPr>
          <p:nvPr>
            <p:ph type="body" idx="2"/>
          </p:nvPr>
        </p:nvSpPr>
        <p:spPr>
          <a:xfrm>
            <a:off x="1005872" y="2380137"/>
            <a:ext cx="4876344" cy="3411063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08610" algn="l">
              <a:spcBef>
                <a:spcPts val="360"/>
              </a:spcBef>
              <a:spcAft>
                <a:spcPts val="0"/>
              </a:spcAft>
              <a:buSzPts val="1260"/>
              <a:buChar char="◈"/>
              <a:defRPr sz="1800"/>
            </a:lvl1pPr>
            <a:lvl2pPr marL="914400" lvl="1" indent="-299719" algn="l">
              <a:spcBef>
                <a:spcPts val="600"/>
              </a:spcBef>
              <a:spcAft>
                <a:spcPts val="0"/>
              </a:spcAft>
              <a:buSzPts val="1120"/>
              <a:buChar char="🞚"/>
              <a:defRPr sz="1600"/>
            </a:lvl2pPr>
            <a:lvl3pPr marL="1371600" lvl="2" indent="-290830" algn="l">
              <a:spcBef>
                <a:spcPts val="600"/>
              </a:spcBef>
              <a:spcAft>
                <a:spcPts val="0"/>
              </a:spcAft>
              <a:buSzPts val="980"/>
              <a:buChar char="◈"/>
              <a:defRPr sz="1400"/>
            </a:lvl3pPr>
            <a:lvl4pPr marL="1828800" lvl="3" indent="-281939" algn="l">
              <a:spcBef>
                <a:spcPts val="600"/>
              </a:spcBef>
              <a:spcAft>
                <a:spcPts val="0"/>
              </a:spcAft>
              <a:buSzPts val="840"/>
              <a:buChar char="🞚"/>
              <a:defRPr sz="1200"/>
            </a:lvl4pPr>
            <a:lvl5pPr marL="2286000" lvl="4" indent="-281939" algn="l">
              <a:spcBef>
                <a:spcPts val="600"/>
              </a:spcBef>
              <a:spcAft>
                <a:spcPts val="0"/>
              </a:spcAft>
              <a:buSzPts val="840"/>
              <a:buChar char="◈"/>
              <a:defRPr sz="1200"/>
            </a:lvl5pPr>
            <a:lvl6pPr marL="2743200" lvl="5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6pPr>
            <a:lvl7pPr marL="3200400" lvl="6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7pPr>
            <a:lvl8pPr marL="3657600" lvl="7" indent="-308609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8pPr>
            <a:lvl9pPr marL="4114800" lvl="8" indent="-308609" algn="l">
              <a:spcBef>
                <a:spcPts val="600"/>
              </a:spcBef>
              <a:spcAft>
                <a:spcPts val="600"/>
              </a:spcAft>
              <a:buSzPts val="1260"/>
              <a:buChar char="◈"/>
              <a:defRPr/>
            </a:lvl9pPr>
          </a:lstStyle>
          <a:p>
            <a:endParaRPr/>
          </a:p>
        </p:txBody>
      </p:sp>
      <p:sp>
        <p:nvSpPr>
          <p:cNvPr id="50" name="Google Shape;50;p18"/>
          <p:cNvSpPr txBox="1">
            <a:spLocks noGrp="1"/>
          </p:cNvSpPr>
          <p:nvPr>
            <p:ph type="body" idx="3"/>
          </p:nvPr>
        </p:nvSpPr>
        <p:spPr>
          <a:xfrm>
            <a:off x="6294967" y="1835254"/>
            <a:ext cx="4895330" cy="544883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spcBef>
                <a:spcPts val="480"/>
              </a:spcBef>
              <a:spcAft>
                <a:spcPts val="0"/>
              </a:spcAft>
              <a:buSzPts val="1680"/>
              <a:buNone/>
              <a:defRPr sz="2400" b="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400"/>
              <a:buNone/>
              <a:defRPr sz="2000" b="1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260"/>
              <a:buNone/>
              <a:defRPr sz="1800" b="1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120"/>
              <a:buNone/>
              <a:defRPr sz="1600" b="1"/>
            </a:lvl9pPr>
          </a:lstStyle>
          <a:p>
            <a:endParaRPr/>
          </a:p>
        </p:txBody>
      </p:sp>
      <p:sp>
        <p:nvSpPr>
          <p:cNvPr id="51" name="Google Shape;51;p18"/>
          <p:cNvSpPr txBox="1">
            <a:spLocks noGrp="1"/>
          </p:cNvSpPr>
          <p:nvPr>
            <p:ph type="body" idx="4"/>
          </p:nvPr>
        </p:nvSpPr>
        <p:spPr>
          <a:xfrm>
            <a:off x="6294967" y="2380137"/>
            <a:ext cx="4895330" cy="3411063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08610" algn="l">
              <a:spcBef>
                <a:spcPts val="360"/>
              </a:spcBef>
              <a:spcAft>
                <a:spcPts val="0"/>
              </a:spcAft>
              <a:buSzPts val="1260"/>
              <a:buChar char="◈"/>
              <a:defRPr sz="1800"/>
            </a:lvl1pPr>
            <a:lvl2pPr marL="914400" lvl="1" indent="-299719" algn="l">
              <a:spcBef>
                <a:spcPts val="600"/>
              </a:spcBef>
              <a:spcAft>
                <a:spcPts val="0"/>
              </a:spcAft>
              <a:buSzPts val="1120"/>
              <a:buChar char="🞚"/>
              <a:defRPr sz="1600"/>
            </a:lvl2pPr>
            <a:lvl3pPr marL="1371600" lvl="2" indent="-290830" algn="l">
              <a:spcBef>
                <a:spcPts val="600"/>
              </a:spcBef>
              <a:spcAft>
                <a:spcPts val="0"/>
              </a:spcAft>
              <a:buSzPts val="980"/>
              <a:buChar char="◈"/>
              <a:defRPr sz="1400"/>
            </a:lvl3pPr>
            <a:lvl4pPr marL="1828800" lvl="3" indent="-281939" algn="l">
              <a:spcBef>
                <a:spcPts val="600"/>
              </a:spcBef>
              <a:spcAft>
                <a:spcPts val="0"/>
              </a:spcAft>
              <a:buSzPts val="840"/>
              <a:buChar char="🞚"/>
              <a:defRPr sz="1200"/>
            </a:lvl4pPr>
            <a:lvl5pPr marL="2286000" lvl="4" indent="-281939" algn="l">
              <a:spcBef>
                <a:spcPts val="600"/>
              </a:spcBef>
              <a:spcAft>
                <a:spcPts val="0"/>
              </a:spcAft>
              <a:buSzPts val="840"/>
              <a:buChar char="◈"/>
              <a:defRPr sz="1200"/>
            </a:lvl5pPr>
            <a:lvl6pPr marL="2743200" lvl="5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6pPr>
            <a:lvl7pPr marL="3200400" lvl="6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7pPr>
            <a:lvl8pPr marL="3657600" lvl="7" indent="-308609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8pPr>
            <a:lvl9pPr marL="4114800" lvl="8" indent="-308609" algn="l">
              <a:spcBef>
                <a:spcPts val="600"/>
              </a:spcBef>
              <a:spcAft>
                <a:spcPts val="600"/>
              </a:spcAft>
              <a:buSzPts val="1260"/>
              <a:buChar char="◈"/>
              <a:defRPr/>
            </a:lvl9pPr>
          </a:lstStyle>
          <a:p>
            <a:endParaRPr/>
          </a:p>
        </p:txBody>
      </p:sp>
      <p:sp>
        <p:nvSpPr>
          <p:cNvPr id="52" name="Google Shape;52;p18"/>
          <p:cNvSpPr txBox="1">
            <a:spLocks noGrp="1"/>
          </p:cNvSpPr>
          <p:nvPr>
            <p:ph type="dt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8"/>
          <p:cNvSpPr txBox="1">
            <a:spLocks noGrp="1"/>
          </p:cNvSpPr>
          <p:nvPr>
            <p:ph type="ft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8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 type="titleOnly">
  <p:cSld name="TITLE_ONLY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9"/>
          <p:cNvSpPr txBox="1"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9"/>
          <p:cNvSpPr txBox="1">
            <a:spLocks noGrp="1"/>
          </p:cNvSpPr>
          <p:nvPr>
            <p:ph type="dt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9"/>
          <p:cNvSpPr txBox="1">
            <a:spLocks noGrp="1"/>
          </p:cNvSpPr>
          <p:nvPr>
            <p:ph type="ft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9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OBJECT_WITH_CAPTION_TEXT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20"/>
          <p:cNvSpPr txBox="1"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Lustria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0"/>
          <p:cNvSpPr txBox="1">
            <a:spLocks noGrp="1"/>
          </p:cNvSpPr>
          <p:nvPr>
            <p:ph type="body" idx="1"/>
          </p:nvPr>
        </p:nvSpPr>
        <p:spPr>
          <a:xfrm>
            <a:off x="4855633" y="609600"/>
            <a:ext cx="6411924" cy="518160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08610" algn="l">
              <a:spcBef>
                <a:spcPts val="360"/>
              </a:spcBef>
              <a:spcAft>
                <a:spcPts val="0"/>
              </a:spcAft>
              <a:buSzPts val="1260"/>
              <a:buChar char="◈"/>
              <a:defRPr/>
            </a:lvl1pPr>
            <a:lvl2pPr marL="914400" lvl="1" indent="-308610" algn="l">
              <a:spcBef>
                <a:spcPts val="600"/>
              </a:spcBef>
              <a:spcAft>
                <a:spcPts val="0"/>
              </a:spcAft>
              <a:buSzPts val="1260"/>
              <a:buChar char="🞚"/>
              <a:defRPr/>
            </a:lvl2pPr>
            <a:lvl3pPr marL="1371600" lvl="2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3pPr>
            <a:lvl4pPr marL="1828800" lvl="3" indent="-308610" algn="l">
              <a:spcBef>
                <a:spcPts val="600"/>
              </a:spcBef>
              <a:spcAft>
                <a:spcPts val="0"/>
              </a:spcAft>
              <a:buSzPts val="1260"/>
              <a:buChar char="🞚"/>
              <a:defRPr/>
            </a:lvl4pPr>
            <a:lvl5pPr marL="2286000" lvl="4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5pPr>
            <a:lvl6pPr marL="2743200" lvl="5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6pPr>
            <a:lvl7pPr marL="3200400" lvl="6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7pPr>
            <a:lvl8pPr marL="3657600" lvl="7" indent="-308609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8pPr>
            <a:lvl9pPr marL="4114800" lvl="8" indent="-308609" algn="l">
              <a:spcBef>
                <a:spcPts val="600"/>
              </a:spcBef>
              <a:spcAft>
                <a:spcPts val="600"/>
              </a:spcAft>
              <a:buSzPts val="1260"/>
              <a:buChar char="◈"/>
              <a:defRPr/>
            </a:lvl9pPr>
          </a:lstStyle>
          <a:p>
            <a:endParaRPr/>
          </a:p>
        </p:txBody>
      </p:sp>
      <p:sp>
        <p:nvSpPr>
          <p:cNvPr id="63" name="Google Shape;63;p20"/>
          <p:cNvSpPr txBox="1">
            <a:spLocks noGrp="1"/>
          </p:cNvSpPr>
          <p:nvPr>
            <p:ph type="body" idx="2"/>
          </p:nvPr>
        </p:nvSpPr>
        <p:spPr>
          <a:xfrm>
            <a:off x="913795" y="2431518"/>
            <a:ext cx="3706889" cy="3359681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320"/>
              </a:spcBef>
              <a:spcAft>
                <a:spcPts val="0"/>
              </a:spcAft>
              <a:buSzPts val="1120"/>
              <a:buNone/>
              <a:defRPr sz="16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840"/>
              <a:buNone/>
              <a:defRPr sz="12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630"/>
              <a:buNone/>
              <a:defRPr sz="900"/>
            </a:lvl9pPr>
          </a:lstStyle>
          <a:p>
            <a:endParaRPr/>
          </a:p>
        </p:txBody>
      </p:sp>
      <p:sp>
        <p:nvSpPr>
          <p:cNvPr id="64" name="Google Shape;64;p20"/>
          <p:cNvSpPr txBox="1">
            <a:spLocks noGrp="1"/>
          </p:cNvSpPr>
          <p:nvPr>
            <p:ph type="dt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0"/>
          <p:cNvSpPr txBox="1">
            <a:spLocks noGrp="1"/>
          </p:cNvSpPr>
          <p:nvPr>
            <p:ph type="ft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0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n con título" type="picTx">
  <p:cSld name="PICTURE_WITH_CAPTION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oogle Shape;68;p21" descr="Slate-V2-HD-vertPhotoInset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293665" y="609600"/>
            <a:ext cx="3584166" cy="5204832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21"/>
          <p:cNvSpPr txBox="1"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Font typeface="Lustria"/>
              <a:buNone/>
              <a:defRPr sz="32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1"/>
          <p:cNvSpPr>
            <a:spLocks noGrp="1"/>
          </p:cNvSpPr>
          <p:nvPr>
            <p:ph type="pic" idx="2"/>
          </p:nvPr>
        </p:nvSpPr>
        <p:spPr>
          <a:xfrm>
            <a:off x="7442551" y="763702"/>
            <a:ext cx="3275751" cy="4912822"/>
          </a:xfrm>
          <a:prstGeom prst="rect">
            <a:avLst/>
          </a:prstGeom>
          <a:noFill/>
          <a:ln>
            <a:noFill/>
          </a:ln>
          <a:effectLst>
            <a:outerShdw blurRad="38100" dist="25400" dir="4440000">
              <a:srgbClr val="000000">
                <a:alpha val="35686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R="0" lvl="1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R="0" lvl="2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R="0" lvl="3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R="0" lvl="4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R="0" lvl="5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R="0" lvl="6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R="0" lvl="7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R="0" lvl="8" algn="l" rtl="0">
              <a:spcBef>
                <a:spcPts val="600"/>
              </a:spcBef>
              <a:spcAft>
                <a:spcPts val="60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71" name="Google Shape;71;p21"/>
          <p:cNvSpPr txBox="1">
            <a:spLocks noGrp="1"/>
          </p:cNvSpPr>
          <p:nvPr>
            <p:ph type="body" idx="1"/>
          </p:nvPr>
        </p:nvSpPr>
        <p:spPr>
          <a:xfrm>
            <a:off x="913795" y="2439261"/>
            <a:ext cx="5934949" cy="3376134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320"/>
              </a:spcBef>
              <a:spcAft>
                <a:spcPts val="0"/>
              </a:spcAft>
              <a:buSzPts val="1120"/>
              <a:buNone/>
              <a:defRPr sz="16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840"/>
              <a:buNone/>
              <a:defRPr sz="12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630"/>
              <a:buNone/>
              <a:defRPr sz="900"/>
            </a:lvl9pPr>
          </a:lstStyle>
          <a:p>
            <a:endParaRPr/>
          </a:p>
        </p:txBody>
      </p:sp>
      <p:sp>
        <p:nvSpPr>
          <p:cNvPr id="72" name="Google Shape;72;p21"/>
          <p:cNvSpPr txBox="1">
            <a:spLocks noGrp="1"/>
          </p:cNvSpPr>
          <p:nvPr>
            <p:ph type="dt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1"/>
          <p:cNvSpPr txBox="1">
            <a:spLocks noGrp="1"/>
          </p:cNvSpPr>
          <p:nvPr>
            <p:ph type="ft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1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n panorámica con descripción">
  <p:cSld name="Imagen panorámica con descripción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22" descr="Slate-V2-HD-panoPhotoInset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13883" y="547807"/>
            <a:ext cx="10141799" cy="3816806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22"/>
          <p:cNvSpPr txBox="1"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800"/>
              <a:buFont typeface="Lustria"/>
              <a:buNone/>
              <a:defRPr sz="2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2"/>
          <p:cNvSpPr>
            <a:spLocks noGrp="1"/>
          </p:cNvSpPr>
          <p:nvPr>
            <p:ph type="pic" idx="2"/>
          </p:nvPr>
        </p:nvSpPr>
        <p:spPr>
          <a:xfrm>
            <a:off x="1169349" y="695009"/>
            <a:ext cx="9845346" cy="3525671"/>
          </a:xfrm>
          <a:prstGeom prst="rect">
            <a:avLst/>
          </a:prstGeom>
          <a:noFill/>
          <a:ln>
            <a:noFill/>
          </a:ln>
          <a:effectLst>
            <a:outerShdw blurRad="38100" dist="25400" dir="4440000">
              <a:srgbClr val="000000">
                <a:alpha val="35686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oto Sans Symbols"/>
              <a:buNone/>
              <a:defRPr sz="20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R="0" lvl="1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oto Sans Symbols"/>
              <a:buNone/>
              <a:defRPr sz="20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R="0" lvl="2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oto Sans Symbols"/>
              <a:buNone/>
              <a:defRPr sz="20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R="0" lvl="3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oto Sans Symbols"/>
              <a:buNone/>
              <a:defRPr sz="20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R="0" lvl="4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oto Sans Symbols"/>
              <a:buNone/>
              <a:defRPr sz="20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R="0" lvl="5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oto Sans Symbols"/>
              <a:buNone/>
              <a:defRPr sz="20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R="0" lvl="6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oto Sans Symbols"/>
              <a:buNone/>
              <a:defRPr sz="20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R="0" lvl="7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oto Sans Symbols"/>
              <a:buNone/>
              <a:defRPr sz="20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R="0" lvl="8" algn="l" rtl="0">
              <a:spcBef>
                <a:spcPts val="600"/>
              </a:spcBef>
              <a:spcAft>
                <a:spcPts val="600"/>
              </a:spcAft>
              <a:buClr>
                <a:schemeClr val="lt2"/>
              </a:buClr>
              <a:buSzPts val="1400"/>
              <a:buFont typeface="Noto Sans Symbols"/>
              <a:buNone/>
              <a:defRPr sz="20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79" name="Google Shape;79;p22"/>
          <p:cNvSpPr txBox="1">
            <a:spLocks noGrp="1"/>
          </p:cNvSpPr>
          <p:nvPr>
            <p:ph type="body" idx="1"/>
          </p:nvPr>
        </p:nvSpPr>
        <p:spPr>
          <a:xfrm>
            <a:off x="913795" y="5108728"/>
            <a:ext cx="10353762" cy="682472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320"/>
              </a:spcBef>
              <a:spcAft>
                <a:spcPts val="0"/>
              </a:spcAft>
              <a:buSzPts val="1120"/>
              <a:buNone/>
              <a:defRPr sz="16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980"/>
              <a:buNone/>
              <a:defRPr sz="14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840"/>
              <a:buNone/>
              <a:defRPr sz="12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700"/>
              <a:buNone/>
              <a:defRPr sz="1000"/>
            </a:lvl9pPr>
          </a:lstStyle>
          <a:p>
            <a:endParaRPr/>
          </a:p>
        </p:txBody>
      </p:sp>
      <p:sp>
        <p:nvSpPr>
          <p:cNvPr id="80" name="Google Shape;80;p22"/>
          <p:cNvSpPr txBox="1">
            <a:spLocks noGrp="1"/>
          </p:cNvSpPr>
          <p:nvPr>
            <p:ph type="dt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2"/>
          <p:cNvSpPr txBox="1">
            <a:spLocks noGrp="1"/>
          </p:cNvSpPr>
          <p:nvPr>
            <p:ph type="ft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2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descripción">
  <p:cSld name="Título y descripción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3"/>
          <p:cNvSpPr txBox="1"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Font typeface="Lustria"/>
              <a:buNone/>
              <a:defRPr sz="3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3"/>
          <p:cNvSpPr txBox="1">
            <a:spLocks noGrp="1"/>
          </p:cNvSpPr>
          <p:nvPr>
            <p:ph type="body" idx="1"/>
          </p:nvPr>
        </p:nvSpPr>
        <p:spPr>
          <a:xfrm>
            <a:off x="913794" y="4295180"/>
            <a:ext cx="10353763" cy="1501826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spcBef>
                <a:spcPts val="320"/>
              </a:spcBef>
              <a:spcAft>
                <a:spcPts val="0"/>
              </a:spcAft>
              <a:buSzPts val="1120"/>
              <a:buNone/>
              <a:defRPr sz="16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980"/>
              <a:buNone/>
              <a:defRPr sz="14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840"/>
              <a:buNone/>
              <a:defRPr sz="12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700"/>
              <a:buNone/>
              <a:defRPr sz="1000"/>
            </a:lvl9pPr>
          </a:lstStyle>
          <a:p>
            <a:endParaRPr/>
          </a:p>
        </p:txBody>
      </p:sp>
      <p:sp>
        <p:nvSpPr>
          <p:cNvPr id="86" name="Google Shape;86;p23"/>
          <p:cNvSpPr txBox="1">
            <a:spLocks noGrp="1"/>
          </p:cNvSpPr>
          <p:nvPr>
            <p:ph type="dt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23"/>
          <p:cNvSpPr txBox="1">
            <a:spLocks noGrp="1"/>
          </p:cNvSpPr>
          <p:nvPr>
            <p:ph type="ft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3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ita con descripción">
  <p:cSld name="Cita con descripción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4"/>
          <p:cNvSpPr txBox="1"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Font typeface="Lustria"/>
              <a:buNone/>
              <a:defRPr sz="3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24"/>
          <p:cNvSpPr txBox="1">
            <a:spLocks noGrp="1"/>
          </p:cNvSpPr>
          <p:nvPr>
            <p:ph type="body" idx="1"/>
          </p:nvPr>
        </p:nvSpPr>
        <p:spPr>
          <a:xfrm>
            <a:off x="1720644" y="3610032"/>
            <a:ext cx="8752299" cy="532749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>
              <a:spcBef>
                <a:spcPts val="280"/>
              </a:spcBef>
              <a:spcAft>
                <a:spcPts val="0"/>
              </a:spcAft>
              <a:buSzPts val="980"/>
              <a:buNone/>
              <a:defRPr sz="14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980"/>
              <a:buNone/>
              <a:defRPr sz="14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840"/>
              <a:buNone/>
              <a:defRPr sz="12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700"/>
              <a:buNone/>
              <a:defRPr sz="1000"/>
            </a:lvl9pPr>
          </a:lstStyle>
          <a:p>
            <a:endParaRPr/>
          </a:p>
        </p:txBody>
      </p:sp>
      <p:sp>
        <p:nvSpPr>
          <p:cNvPr id="92" name="Google Shape;92;p24"/>
          <p:cNvSpPr txBox="1">
            <a:spLocks noGrp="1"/>
          </p:cNvSpPr>
          <p:nvPr>
            <p:ph type="body" idx="2"/>
          </p:nvPr>
        </p:nvSpPr>
        <p:spPr>
          <a:xfrm>
            <a:off x="913794" y="4304353"/>
            <a:ext cx="10353763" cy="1489496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spcBef>
                <a:spcPts val="320"/>
              </a:spcBef>
              <a:spcAft>
                <a:spcPts val="0"/>
              </a:spcAft>
              <a:buSzPts val="1120"/>
              <a:buNone/>
              <a:defRPr sz="16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980"/>
              <a:buNone/>
              <a:defRPr sz="14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840"/>
              <a:buNone/>
              <a:defRPr sz="12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700"/>
              <a:buNone/>
              <a:defRPr sz="1000"/>
            </a:lvl9pPr>
          </a:lstStyle>
          <a:p>
            <a:endParaRPr/>
          </a:p>
        </p:txBody>
      </p:sp>
      <p:sp>
        <p:nvSpPr>
          <p:cNvPr id="93" name="Google Shape;93;p24"/>
          <p:cNvSpPr txBox="1">
            <a:spLocks noGrp="1"/>
          </p:cNvSpPr>
          <p:nvPr>
            <p:ph type="dt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4"/>
          <p:cNvSpPr txBox="1">
            <a:spLocks noGrp="1"/>
          </p:cNvSpPr>
          <p:nvPr>
            <p:ph type="ft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24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  <p:sp>
        <p:nvSpPr>
          <p:cNvPr id="96" name="Google Shape;96;p24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Font typeface="Lustria"/>
              <a:buNone/>
            </a:pPr>
            <a:r>
              <a:rPr lang="es-ES" sz="8000" b="0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rPr>
              <a:t>“</a:t>
            </a:r>
            <a:endParaRPr/>
          </a:p>
        </p:txBody>
      </p:sp>
      <p:sp>
        <p:nvSpPr>
          <p:cNvPr id="97" name="Google Shape;97;p24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Font typeface="Lustria"/>
              <a:buNone/>
            </a:pPr>
            <a:r>
              <a:rPr lang="es-ES" sz="8000" b="0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rjeta de nombre">
  <p:cSld name="Tarjeta de nombre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5"/>
          <p:cNvSpPr txBox="1"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200"/>
              <a:buFont typeface="Lustria"/>
              <a:buNone/>
              <a:defRPr sz="3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25"/>
          <p:cNvSpPr txBox="1">
            <a:spLocks noGrp="1"/>
          </p:cNvSpPr>
          <p:nvPr>
            <p:ph type="body" idx="1"/>
          </p:nvPr>
        </p:nvSpPr>
        <p:spPr>
          <a:xfrm>
            <a:off x="913784" y="4650556"/>
            <a:ext cx="10352199" cy="1140644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320"/>
              </a:spcBef>
              <a:spcAft>
                <a:spcPts val="0"/>
              </a:spcAft>
              <a:buSzPts val="1120"/>
              <a:buNone/>
              <a:defRPr sz="16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980"/>
              <a:buNone/>
              <a:defRPr sz="14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840"/>
              <a:buNone/>
              <a:defRPr sz="12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700"/>
              <a:buNone/>
              <a:defRPr sz="1000"/>
            </a:lvl9pPr>
          </a:lstStyle>
          <a:p>
            <a:endParaRPr/>
          </a:p>
        </p:txBody>
      </p:sp>
      <p:sp>
        <p:nvSpPr>
          <p:cNvPr id="101" name="Google Shape;101;p25"/>
          <p:cNvSpPr txBox="1">
            <a:spLocks noGrp="1"/>
          </p:cNvSpPr>
          <p:nvPr>
            <p:ph type="dt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5"/>
          <p:cNvSpPr txBox="1">
            <a:spLocks noGrp="1"/>
          </p:cNvSpPr>
          <p:nvPr>
            <p:ph type="ft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25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lumna 3">
  <p:cSld name="Columna 3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6"/>
          <p:cNvSpPr txBox="1"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26"/>
          <p:cNvSpPr txBox="1"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spcBef>
                <a:spcPts val="480"/>
              </a:spcBef>
              <a:spcAft>
                <a:spcPts val="0"/>
              </a:spcAft>
              <a:buSzPts val="1680"/>
              <a:buNone/>
              <a:defRPr sz="2400" b="0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400"/>
              <a:buNone/>
              <a:defRPr sz="2000" b="1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260"/>
              <a:buNone/>
              <a:defRPr sz="1800" b="1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120"/>
              <a:buNone/>
              <a:defRPr sz="1600" b="1"/>
            </a:lvl9pPr>
          </a:lstStyle>
          <a:p>
            <a:endParaRPr/>
          </a:p>
        </p:txBody>
      </p:sp>
      <p:sp>
        <p:nvSpPr>
          <p:cNvPr id="107" name="Google Shape;107;p26"/>
          <p:cNvSpPr txBox="1">
            <a:spLocks noGrp="1"/>
          </p:cNvSpPr>
          <p:nvPr>
            <p:ph type="body" idx="2"/>
          </p:nvPr>
        </p:nvSpPr>
        <p:spPr>
          <a:xfrm>
            <a:off x="913795" y="2571750"/>
            <a:ext cx="3300984" cy="321945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280"/>
              </a:spcBef>
              <a:spcAft>
                <a:spcPts val="0"/>
              </a:spcAft>
              <a:buSzPts val="980"/>
              <a:buNone/>
              <a:defRPr sz="14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840"/>
              <a:buNone/>
              <a:defRPr sz="12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630"/>
              <a:buNone/>
              <a:defRPr sz="900"/>
            </a:lvl9pPr>
          </a:lstStyle>
          <a:p>
            <a:endParaRPr/>
          </a:p>
        </p:txBody>
      </p:sp>
      <p:sp>
        <p:nvSpPr>
          <p:cNvPr id="108" name="Google Shape;108;p26"/>
          <p:cNvSpPr txBox="1">
            <a:spLocks noGrp="1"/>
          </p:cNvSpPr>
          <p:nvPr>
            <p:ph type="body" idx="3"/>
          </p:nvPr>
        </p:nvSpPr>
        <p:spPr>
          <a:xfrm>
            <a:off x="4446711" y="1885950"/>
            <a:ext cx="3300984" cy="576262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spcBef>
                <a:spcPts val="480"/>
              </a:spcBef>
              <a:spcAft>
                <a:spcPts val="0"/>
              </a:spcAft>
              <a:buSzPts val="1680"/>
              <a:buNone/>
              <a:defRPr sz="2400" b="0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400"/>
              <a:buNone/>
              <a:defRPr sz="2000" b="1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260"/>
              <a:buNone/>
              <a:defRPr sz="1800" b="1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120"/>
              <a:buNone/>
              <a:defRPr sz="1600" b="1"/>
            </a:lvl9pPr>
          </a:lstStyle>
          <a:p>
            <a:endParaRPr/>
          </a:p>
        </p:txBody>
      </p:sp>
      <p:sp>
        <p:nvSpPr>
          <p:cNvPr id="109" name="Google Shape;109;p26"/>
          <p:cNvSpPr txBox="1">
            <a:spLocks noGrp="1"/>
          </p:cNvSpPr>
          <p:nvPr>
            <p:ph type="body" idx="4"/>
          </p:nvPr>
        </p:nvSpPr>
        <p:spPr>
          <a:xfrm>
            <a:off x="4441435" y="2571750"/>
            <a:ext cx="3300984" cy="321945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280"/>
              </a:spcBef>
              <a:spcAft>
                <a:spcPts val="0"/>
              </a:spcAft>
              <a:buSzPts val="980"/>
              <a:buNone/>
              <a:defRPr sz="14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840"/>
              <a:buNone/>
              <a:defRPr sz="12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630"/>
              <a:buNone/>
              <a:defRPr sz="900"/>
            </a:lvl9pPr>
          </a:lstStyle>
          <a:p>
            <a:endParaRPr/>
          </a:p>
        </p:txBody>
      </p:sp>
      <p:sp>
        <p:nvSpPr>
          <p:cNvPr id="110" name="Google Shape;110;p26"/>
          <p:cNvSpPr txBox="1">
            <a:spLocks noGrp="1"/>
          </p:cNvSpPr>
          <p:nvPr>
            <p:ph type="body" idx="5"/>
          </p:nvPr>
        </p:nvSpPr>
        <p:spPr>
          <a:xfrm>
            <a:off x="7966572" y="1885950"/>
            <a:ext cx="3300984" cy="576262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spcBef>
                <a:spcPts val="480"/>
              </a:spcBef>
              <a:spcAft>
                <a:spcPts val="0"/>
              </a:spcAft>
              <a:buSzPts val="1680"/>
              <a:buNone/>
              <a:defRPr sz="2400" b="0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400"/>
              <a:buNone/>
              <a:defRPr sz="2000" b="1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260"/>
              <a:buNone/>
              <a:defRPr sz="1800" b="1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120"/>
              <a:buNone/>
              <a:defRPr sz="1600" b="1"/>
            </a:lvl9pPr>
          </a:lstStyle>
          <a:p>
            <a:endParaRPr/>
          </a:p>
        </p:txBody>
      </p:sp>
      <p:sp>
        <p:nvSpPr>
          <p:cNvPr id="111" name="Google Shape;111;p26"/>
          <p:cNvSpPr txBox="1">
            <a:spLocks noGrp="1"/>
          </p:cNvSpPr>
          <p:nvPr>
            <p:ph type="body" idx="6"/>
          </p:nvPr>
        </p:nvSpPr>
        <p:spPr>
          <a:xfrm>
            <a:off x="7966572" y="2571750"/>
            <a:ext cx="3300984" cy="321945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280"/>
              </a:spcBef>
              <a:spcAft>
                <a:spcPts val="0"/>
              </a:spcAft>
              <a:buSzPts val="980"/>
              <a:buNone/>
              <a:defRPr sz="14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840"/>
              <a:buNone/>
              <a:defRPr sz="12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630"/>
              <a:buNone/>
              <a:defRPr sz="900"/>
            </a:lvl9pPr>
          </a:lstStyle>
          <a:p>
            <a:endParaRPr/>
          </a:p>
        </p:txBody>
      </p:sp>
      <p:sp>
        <p:nvSpPr>
          <p:cNvPr id="112" name="Google Shape;112;p26"/>
          <p:cNvSpPr txBox="1">
            <a:spLocks noGrp="1"/>
          </p:cNvSpPr>
          <p:nvPr>
            <p:ph type="dt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6"/>
          <p:cNvSpPr txBox="1">
            <a:spLocks noGrp="1"/>
          </p:cNvSpPr>
          <p:nvPr>
            <p:ph type="ft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26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lumna de imagen 3">
  <p:cSld name="Columna de imagen 3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27" descr="Slate-V2-HD-3colPhotoInset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97962" y="1818214"/>
            <a:ext cx="3339972" cy="1847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27" descr="Slate-V2-HD-3colPhotoInset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403800" y="1818214"/>
            <a:ext cx="3339972" cy="1847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27" descr="Slate-V2-HD-3colPhotoInset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936051" y="1818214"/>
            <a:ext cx="3339972" cy="1847851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27"/>
          <p:cNvSpPr txBox="1"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27"/>
          <p:cNvSpPr txBox="1"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spcBef>
                <a:spcPts val="400"/>
              </a:spcBef>
              <a:spcAft>
                <a:spcPts val="0"/>
              </a:spcAft>
              <a:buSzPts val="1400"/>
              <a:buNone/>
              <a:defRPr sz="2000" b="0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400"/>
              <a:buNone/>
              <a:defRPr sz="2000" b="1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260"/>
              <a:buNone/>
              <a:defRPr sz="1800" b="1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120"/>
              <a:buNone/>
              <a:defRPr sz="1600" b="1"/>
            </a:lvl9pPr>
          </a:lstStyle>
          <a:p>
            <a:endParaRPr/>
          </a:p>
        </p:txBody>
      </p:sp>
      <p:sp>
        <p:nvSpPr>
          <p:cNvPr id="121" name="Google Shape;121;p27"/>
          <p:cNvSpPr>
            <a:spLocks noGrp="1"/>
          </p:cNvSpPr>
          <p:nvPr>
            <p:ph type="pic" idx="2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noFill/>
          <a:ln>
            <a:noFill/>
          </a:ln>
          <a:effectLst>
            <a:outerShdw blurRad="38100" dist="25400" dir="4440000">
              <a:srgbClr val="000000">
                <a:alpha val="35686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R="0" lvl="1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R="0" lvl="2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R="0" lvl="3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R="0" lvl="4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R="0" lvl="5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R="0" lvl="6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R="0" lvl="7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R="0" lvl="8" algn="l" rtl="0">
              <a:spcBef>
                <a:spcPts val="600"/>
              </a:spcBef>
              <a:spcAft>
                <a:spcPts val="60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122" name="Google Shape;122;p27"/>
          <p:cNvSpPr txBox="1">
            <a:spLocks noGrp="1"/>
          </p:cNvSpPr>
          <p:nvPr>
            <p:ph type="body" idx="3"/>
          </p:nvPr>
        </p:nvSpPr>
        <p:spPr>
          <a:xfrm>
            <a:off x="913795" y="4480368"/>
            <a:ext cx="3300984" cy="1310833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280"/>
              </a:spcBef>
              <a:spcAft>
                <a:spcPts val="0"/>
              </a:spcAft>
              <a:buSzPts val="980"/>
              <a:buNone/>
              <a:defRPr sz="14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840"/>
              <a:buNone/>
              <a:defRPr sz="12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630"/>
              <a:buNone/>
              <a:defRPr sz="900"/>
            </a:lvl9pPr>
          </a:lstStyle>
          <a:p>
            <a:endParaRPr/>
          </a:p>
        </p:txBody>
      </p:sp>
      <p:sp>
        <p:nvSpPr>
          <p:cNvPr id="123" name="Google Shape;123;p27"/>
          <p:cNvSpPr txBox="1">
            <a:spLocks noGrp="1"/>
          </p:cNvSpPr>
          <p:nvPr>
            <p:ph type="body" idx="4"/>
          </p:nvPr>
        </p:nvSpPr>
        <p:spPr>
          <a:xfrm>
            <a:off x="4442788" y="3904106"/>
            <a:ext cx="3300984" cy="576262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spcBef>
                <a:spcPts val="400"/>
              </a:spcBef>
              <a:spcAft>
                <a:spcPts val="0"/>
              </a:spcAft>
              <a:buSzPts val="1400"/>
              <a:buNone/>
              <a:defRPr sz="2000" b="0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400"/>
              <a:buNone/>
              <a:defRPr sz="2000" b="1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260"/>
              <a:buNone/>
              <a:defRPr sz="1800" b="1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120"/>
              <a:buNone/>
              <a:defRPr sz="1600" b="1"/>
            </a:lvl9pPr>
          </a:lstStyle>
          <a:p>
            <a:endParaRPr/>
          </a:p>
        </p:txBody>
      </p:sp>
      <p:sp>
        <p:nvSpPr>
          <p:cNvPr id="124" name="Google Shape;124;p27"/>
          <p:cNvSpPr>
            <a:spLocks noGrp="1"/>
          </p:cNvSpPr>
          <p:nvPr>
            <p:ph type="pic" idx="5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noFill/>
          <a:ln>
            <a:noFill/>
          </a:ln>
          <a:effectLst>
            <a:outerShdw blurRad="38100" dist="25400" dir="4440000">
              <a:srgbClr val="000000">
                <a:alpha val="35686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R="0" lvl="1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R="0" lvl="2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R="0" lvl="3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R="0" lvl="4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R="0" lvl="5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R="0" lvl="6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R="0" lvl="7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R="0" lvl="8" algn="l" rtl="0">
              <a:spcBef>
                <a:spcPts val="600"/>
              </a:spcBef>
              <a:spcAft>
                <a:spcPts val="60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125" name="Google Shape;125;p27"/>
          <p:cNvSpPr txBox="1">
            <a:spLocks noGrp="1"/>
          </p:cNvSpPr>
          <p:nvPr>
            <p:ph type="body" idx="6"/>
          </p:nvPr>
        </p:nvSpPr>
        <p:spPr>
          <a:xfrm>
            <a:off x="4441435" y="4480367"/>
            <a:ext cx="3300984" cy="1310833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280"/>
              </a:spcBef>
              <a:spcAft>
                <a:spcPts val="0"/>
              </a:spcAft>
              <a:buSzPts val="980"/>
              <a:buNone/>
              <a:defRPr sz="14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840"/>
              <a:buNone/>
              <a:defRPr sz="12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630"/>
              <a:buNone/>
              <a:defRPr sz="900"/>
            </a:lvl9pPr>
          </a:lstStyle>
          <a:p>
            <a:endParaRPr/>
          </a:p>
        </p:txBody>
      </p:sp>
      <p:sp>
        <p:nvSpPr>
          <p:cNvPr id="126" name="Google Shape;126;p27"/>
          <p:cNvSpPr txBox="1">
            <a:spLocks noGrp="1"/>
          </p:cNvSpPr>
          <p:nvPr>
            <p:ph type="body" idx="7"/>
          </p:nvPr>
        </p:nvSpPr>
        <p:spPr>
          <a:xfrm>
            <a:off x="7966697" y="3904106"/>
            <a:ext cx="3300984" cy="576262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ctr">
              <a:spcBef>
                <a:spcPts val="400"/>
              </a:spcBef>
              <a:spcAft>
                <a:spcPts val="0"/>
              </a:spcAft>
              <a:buSzPts val="1400"/>
              <a:buNone/>
              <a:defRPr sz="2000" b="0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400"/>
              <a:buNone/>
              <a:defRPr sz="2000" b="1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1260"/>
              <a:buNone/>
              <a:defRPr sz="1800" b="1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1120"/>
              <a:buNone/>
              <a:defRPr sz="1600" b="1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1120"/>
              <a:buNone/>
              <a:defRPr sz="1600" b="1"/>
            </a:lvl9pPr>
          </a:lstStyle>
          <a:p>
            <a:endParaRPr/>
          </a:p>
        </p:txBody>
      </p:sp>
      <p:sp>
        <p:nvSpPr>
          <p:cNvPr id="127" name="Google Shape;127;p27"/>
          <p:cNvSpPr>
            <a:spLocks noGrp="1"/>
          </p:cNvSpPr>
          <p:nvPr>
            <p:ph type="pic" idx="8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noFill/>
          <a:ln>
            <a:noFill/>
          </a:ln>
          <a:effectLst>
            <a:outerShdw blurRad="38100" dist="25400" dir="4440000">
              <a:srgbClr val="000000">
                <a:alpha val="35686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 rtl="0">
              <a:spcBef>
                <a:spcPts val="32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R="0" lvl="1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R="0" lvl="2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R="0" lvl="3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R="0" lvl="4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R="0" lvl="5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R="0" lvl="6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R="0" lvl="7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R="0" lvl="8" algn="l" rtl="0">
              <a:spcBef>
                <a:spcPts val="600"/>
              </a:spcBef>
              <a:spcAft>
                <a:spcPts val="600"/>
              </a:spcAft>
              <a:buClr>
                <a:schemeClr val="lt2"/>
              </a:buClr>
              <a:buSzPts val="1120"/>
              <a:buFont typeface="Noto Sans Symbols"/>
              <a:buNone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128" name="Google Shape;128;p27"/>
          <p:cNvSpPr txBox="1">
            <a:spLocks noGrp="1"/>
          </p:cNvSpPr>
          <p:nvPr>
            <p:ph type="body" idx="9"/>
          </p:nvPr>
        </p:nvSpPr>
        <p:spPr>
          <a:xfrm>
            <a:off x="7966572" y="4480365"/>
            <a:ext cx="3300984" cy="1310835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280"/>
              </a:spcBef>
              <a:spcAft>
                <a:spcPts val="0"/>
              </a:spcAft>
              <a:buSzPts val="980"/>
              <a:buNone/>
              <a:defRPr sz="1400"/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840"/>
              <a:buNone/>
              <a:defRPr sz="1200"/>
            </a:lvl2pPr>
            <a:lvl3pPr marL="1371600" lvl="2" indent="-228600" algn="l">
              <a:spcBef>
                <a:spcPts val="600"/>
              </a:spcBef>
              <a:spcAft>
                <a:spcPts val="0"/>
              </a:spcAft>
              <a:buSzPts val="700"/>
              <a:buNone/>
              <a:defRPr sz="1000"/>
            </a:lvl3pPr>
            <a:lvl4pPr marL="1828800" lvl="3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4pPr>
            <a:lvl5pPr marL="2286000" lvl="4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5pPr>
            <a:lvl6pPr marL="2743200" lvl="5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6pPr>
            <a:lvl7pPr marL="3200400" lvl="6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7pPr>
            <a:lvl8pPr marL="3657600" lvl="7" indent="-228600" algn="l">
              <a:spcBef>
                <a:spcPts val="600"/>
              </a:spcBef>
              <a:spcAft>
                <a:spcPts val="0"/>
              </a:spcAft>
              <a:buSzPts val="630"/>
              <a:buNone/>
              <a:defRPr sz="900"/>
            </a:lvl8pPr>
            <a:lvl9pPr marL="4114800" lvl="8" indent="-228600" algn="l">
              <a:spcBef>
                <a:spcPts val="600"/>
              </a:spcBef>
              <a:spcAft>
                <a:spcPts val="600"/>
              </a:spcAft>
              <a:buSzPts val="630"/>
              <a:buNone/>
              <a:defRPr sz="900"/>
            </a:lvl9pPr>
          </a:lstStyle>
          <a:p>
            <a:endParaRPr/>
          </a:p>
        </p:txBody>
      </p:sp>
      <p:sp>
        <p:nvSpPr>
          <p:cNvPr id="129" name="Google Shape;129;p27"/>
          <p:cNvSpPr txBox="1">
            <a:spLocks noGrp="1"/>
          </p:cNvSpPr>
          <p:nvPr>
            <p:ph type="dt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27"/>
          <p:cNvSpPr txBox="1">
            <a:spLocks noGrp="1"/>
          </p:cNvSpPr>
          <p:nvPr>
            <p:ph type="ft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7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VERTICAL_TEXT"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8"/>
          <p:cNvSpPr txBox="1"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4" name="Google Shape;134;p28"/>
          <p:cNvSpPr txBox="1">
            <a:spLocks noGrp="1"/>
          </p:cNvSpPr>
          <p:nvPr>
            <p:ph type="body" idx="1"/>
          </p:nvPr>
        </p:nvSpPr>
        <p:spPr>
          <a:xfrm rot="5400000">
            <a:off x="4061301" y="-1415056"/>
            <a:ext cx="4058751" cy="10353762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08610" algn="l">
              <a:spcBef>
                <a:spcPts val="360"/>
              </a:spcBef>
              <a:spcAft>
                <a:spcPts val="0"/>
              </a:spcAft>
              <a:buSzPts val="1260"/>
              <a:buChar char="◈"/>
              <a:defRPr/>
            </a:lvl1pPr>
            <a:lvl2pPr marL="914400" lvl="1" indent="-308610" algn="l">
              <a:spcBef>
                <a:spcPts val="600"/>
              </a:spcBef>
              <a:spcAft>
                <a:spcPts val="0"/>
              </a:spcAft>
              <a:buSzPts val="1260"/>
              <a:buChar char="🞚"/>
              <a:defRPr/>
            </a:lvl2pPr>
            <a:lvl3pPr marL="1371600" lvl="2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3pPr>
            <a:lvl4pPr marL="1828800" lvl="3" indent="-308610" algn="l">
              <a:spcBef>
                <a:spcPts val="600"/>
              </a:spcBef>
              <a:spcAft>
                <a:spcPts val="0"/>
              </a:spcAft>
              <a:buSzPts val="1260"/>
              <a:buChar char="🞚"/>
              <a:defRPr/>
            </a:lvl4pPr>
            <a:lvl5pPr marL="2286000" lvl="4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5pPr>
            <a:lvl6pPr marL="2743200" lvl="5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6pPr>
            <a:lvl7pPr marL="3200400" lvl="6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7pPr>
            <a:lvl8pPr marL="3657600" lvl="7" indent="-308609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8pPr>
            <a:lvl9pPr marL="4114800" lvl="8" indent="-308609" algn="l">
              <a:spcBef>
                <a:spcPts val="600"/>
              </a:spcBef>
              <a:spcAft>
                <a:spcPts val="600"/>
              </a:spcAft>
              <a:buSzPts val="1260"/>
              <a:buChar char="◈"/>
              <a:defRPr/>
            </a:lvl9pPr>
          </a:lstStyle>
          <a:p>
            <a:endParaRPr/>
          </a:p>
        </p:txBody>
      </p:sp>
      <p:sp>
        <p:nvSpPr>
          <p:cNvPr id="135" name="Google Shape;135;p28"/>
          <p:cNvSpPr txBox="1">
            <a:spLocks noGrp="1"/>
          </p:cNvSpPr>
          <p:nvPr>
            <p:ph type="dt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28"/>
          <p:cNvSpPr txBox="1">
            <a:spLocks noGrp="1"/>
          </p:cNvSpPr>
          <p:nvPr>
            <p:ph type="ft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28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y texto" type="vertTitleAndTx">
  <p:cSld name="VERTICAL_TITLE_AND_VERTICAL_TEXT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9"/>
          <p:cNvSpPr txBox="1">
            <a:spLocks noGrp="1"/>
          </p:cNvSpPr>
          <p:nvPr>
            <p:ph type="title"/>
          </p:nvPr>
        </p:nvSpPr>
        <p:spPr>
          <a:xfrm rot="5400000">
            <a:off x="7534511" y="2058156"/>
            <a:ext cx="5181601" cy="2284487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Lustria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29"/>
          <p:cNvSpPr txBox="1">
            <a:spLocks noGrp="1"/>
          </p:cNvSpPr>
          <p:nvPr>
            <p:ph type="body" idx="1"/>
          </p:nvPr>
        </p:nvSpPr>
        <p:spPr>
          <a:xfrm rot="5400000">
            <a:off x="2281431" y="-758036"/>
            <a:ext cx="5181601" cy="7916872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08610" algn="l">
              <a:spcBef>
                <a:spcPts val="360"/>
              </a:spcBef>
              <a:spcAft>
                <a:spcPts val="0"/>
              </a:spcAft>
              <a:buSzPts val="1260"/>
              <a:buChar char="◈"/>
              <a:defRPr/>
            </a:lvl1pPr>
            <a:lvl2pPr marL="914400" lvl="1" indent="-308610" algn="l">
              <a:spcBef>
                <a:spcPts val="600"/>
              </a:spcBef>
              <a:spcAft>
                <a:spcPts val="0"/>
              </a:spcAft>
              <a:buSzPts val="1260"/>
              <a:buChar char="🞚"/>
              <a:defRPr/>
            </a:lvl2pPr>
            <a:lvl3pPr marL="1371600" lvl="2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3pPr>
            <a:lvl4pPr marL="1828800" lvl="3" indent="-308610" algn="l">
              <a:spcBef>
                <a:spcPts val="600"/>
              </a:spcBef>
              <a:spcAft>
                <a:spcPts val="0"/>
              </a:spcAft>
              <a:buSzPts val="1260"/>
              <a:buChar char="🞚"/>
              <a:defRPr/>
            </a:lvl4pPr>
            <a:lvl5pPr marL="2286000" lvl="4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5pPr>
            <a:lvl6pPr marL="2743200" lvl="5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6pPr>
            <a:lvl7pPr marL="3200400" lvl="6" indent="-308610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7pPr>
            <a:lvl8pPr marL="3657600" lvl="7" indent="-308609" algn="l">
              <a:spcBef>
                <a:spcPts val="600"/>
              </a:spcBef>
              <a:spcAft>
                <a:spcPts val="0"/>
              </a:spcAft>
              <a:buSzPts val="1260"/>
              <a:buChar char="◈"/>
              <a:defRPr/>
            </a:lvl8pPr>
            <a:lvl9pPr marL="4114800" lvl="8" indent="-308609" algn="l">
              <a:spcBef>
                <a:spcPts val="600"/>
              </a:spcBef>
              <a:spcAft>
                <a:spcPts val="600"/>
              </a:spcAft>
              <a:buSzPts val="1260"/>
              <a:buChar char="◈"/>
              <a:defRPr/>
            </a:lvl9pPr>
          </a:lstStyle>
          <a:p>
            <a:endParaRPr/>
          </a:p>
        </p:txBody>
      </p:sp>
      <p:sp>
        <p:nvSpPr>
          <p:cNvPr id="141" name="Google Shape;141;p29"/>
          <p:cNvSpPr txBox="1">
            <a:spLocks noGrp="1"/>
          </p:cNvSpPr>
          <p:nvPr>
            <p:ph type="dt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29"/>
          <p:cNvSpPr txBox="1">
            <a:spLocks noGrp="1"/>
          </p:cNvSpPr>
          <p:nvPr>
            <p:ph type="ft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3" name="Google Shape;143;p29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2"/>
          <p:cNvSpPr txBox="1"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Lustria"/>
              <a:buNone/>
              <a:defRPr sz="40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12"/>
          <p:cNvSpPr txBox="1"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17500" algn="l" rtl="0">
              <a:spcBef>
                <a:spcPts val="4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Noto Sans Symbols"/>
              <a:buChar char="◈"/>
              <a:defRPr sz="20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L="914400" marR="0" lvl="1" indent="-308610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260"/>
              <a:buFont typeface="Noto Sans Symbols"/>
              <a:buChar char="🞚"/>
              <a:defRPr sz="18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L="1371600" marR="0" lvl="2" indent="-299719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1120"/>
              <a:buFont typeface="Noto Sans Symbols"/>
              <a:buChar char="◈"/>
              <a:defRPr sz="16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L="1828800" marR="0" lvl="3" indent="-290830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980"/>
              <a:buFont typeface="Noto Sans Symbols"/>
              <a:buChar char="🞚"/>
              <a:defRPr sz="14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L="2286000" marR="0" lvl="4" indent="-290829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980"/>
              <a:buFont typeface="Noto Sans Symbols"/>
              <a:buChar char="◈"/>
              <a:defRPr sz="14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L="2743200" marR="0" lvl="5" indent="-290829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980"/>
              <a:buFont typeface="Noto Sans Symbols"/>
              <a:buChar char="◈"/>
              <a:defRPr sz="14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L="3200400" marR="0" lvl="6" indent="-290829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980"/>
              <a:buFont typeface="Noto Sans Symbols"/>
              <a:buChar char="◈"/>
              <a:defRPr sz="14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L="3657600" marR="0" lvl="7" indent="-290829" algn="l" rtl="0">
              <a:spcBef>
                <a:spcPts val="600"/>
              </a:spcBef>
              <a:spcAft>
                <a:spcPts val="0"/>
              </a:spcAft>
              <a:buClr>
                <a:schemeClr val="lt2"/>
              </a:buClr>
              <a:buSzPts val="980"/>
              <a:buFont typeface="Noto Sans Symbols"/>
              <a:buChar char="◈"/>
              <a:defRPr sz="14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L="4114800" marR="0" lvl="8" indent="-290829" algn="l" rtl="0">
              <a:spcBef>
                <a:spcPts val="600"/>
              </a:spcBef>
              <a:spcAft>
                <a:spcPts val="600"/>
              </a:spcAft>
              <a:buClr>
                <a:schemeClr val="lt2"/>
              </a:buClr>
              <a:buSzPts val="980"/>
              <a:buFont typeface="Noto Sans Symbols"/>
              <a:buChar char="◈"/>
              <a:defRPr sz="1400" b="0" i="0" u="none" strike="noStrike" cap="none">
                <a:solidFill>
                  <a:schemeClr val="lt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12" name="Google Shape;12;p12"/>
          <p:cNvSpPr txBox="1">
            <a:spLocks noGrp="1"/>
          </p:cNvSpPr>
          <p:nvPr>
            <p:ph type="dt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F2F2F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13" name="Google Shape;13;p12"/>
          <p:cNvSpPr txBox="1">
            <a:spLocks noGrp="1"/>
          </p:cNvSpPr>
          <p:nvPr>
            <p:ph type="ft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 b="0" i="0" u="none" strike="noStrike" cap="none">
                <a:solidFill>
                  <a:srgbClr val="F2F2F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endParaRPr/>
          </a:p>
        </p:txBody>
      </p:sp>
      <p:sp>
        <p:nvSpPr>
          <p:cNvPr id="14" name="Google Shape;14;p12"/>
          <p:cNvSpPr txBox="1">
            <a:spLocks noGrp="1"/>
          </p:cNvSpPr>
          <p:nvPr>
            <p:ph type="sldNum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F2F2F2"/>
                </a:solidFill>
                <a:latin typeface="Lustria"/>
                <a:ea typeface="Lustria"/>
                <a:cs typeface="Lustria"/>
                <a:sym typeface="Lustria"/>
              </a:defRPr>
            </a:lvl1pPr>
            <a:lvl2pPr marL="0" marR="0" lvl="1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F2F2F2"/>
                </a:solidFill>
                <a:latin typeface="Lustria"/>
                <a:ea typeface="Lustria"/>
                <a:cs typeface="Lustria"/>
                <a:sym typeface="Lustria"/>
              </a:defRPr>
            </a:lvl2pPr>
            <a:lvl3pPr marL="0" marR="0" lvl="2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F2F2F2"/>
                </a:solidFill>
                <a:latin typeface="Lustria"/>
                <a:ea typeface="Lustria"/>
                <a:cs typeface="Lustria"/>
                <a:sym typeface="Lustria"/>
              </a:defRPr>
            </a:lvl3pPr>
            <a:lvl4pPr marL="0" marR="0" lvl="3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F2F2F2"/>
                </a:solidFill>
                <a:latin typeface="Lustria"/>
                <a:ea typeface="Lustria"/>
                <a:cs typeface="Lustria"/>
                <a:sym typeface="Lustria"/>
              </a:defRPr>
            </a:lvl4pPr>
            <a:lvl5pPr marL="0" marR="0" lvl="4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F2F2F2"/>
                </a:solidFill>
                <a:latin typeface="Lustria"/>
                <a:ea typeface="Lustria"/>
                <a:cs typeface="Lustria"/>
                <a:sym typeface="Lustria"/>
              </a:defRPr>
            </a:lvl5pPr>
            <a:lvl6pPr marL="0" marR="0" lvl="5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F2F2F2"/>
                </a:solidFill>
                <a:latin typeface="Lustria"/>
                <a:ea typeface="Lustria"/>
                <a:cs typeface="Lustria"/>
                <a:sym typeface="Lustria"/>
              </a:defRPr>
            </a:lvl6pPr>
            <a:lvl7pPr marL="0" marR="0" lvl="6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F2F2F2"/>
                </a:solidFill>
                <a:latin typeface="Lustria"/>
                <a:ea typeface="Lustria"/>
                <a:cs typeface="Lustria"/>
                <a:sym typeface="Lustria"/>
              </a:defRPr>
            </a:lvl7pPr>
            <a:lvl8pPr marL="0" marR="0" lvl="7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F2F2F2"/>
                </a:solidFill>
                <a:latin typeface="Lustria"/>
                <a:ea typeface="Lustria"/>
                <a:cs typeface="Lustria"/>
                <a:sym typeface="Lustria"/>
              </a:defRPr>
            </a:lvl8pPr>
            <a:lvl9pPr marL="0" marR="0" lvl="8" indent="0" algn="r" rtl="0">
              <a:spcBef>
                <a:spcPts val="0"/>
              </a:spcBef>
              <a:buNone/>
              <a:defRPr sz="1000" b="0" i="0" u="none" strike="noStrike" cap="none">
                <a:solidFill>
                  <a:srgbClr val="F2F2F2"/>
                </a:solidFill>
                <a:latin typeface="Lustria"/>
                <a:ea typeface="Lustria"/>
                <a:cs typeface="Lustria"/>
                <a:sym typeface="Lustri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"/>
          <p:cNvSpPr txBox="1"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Lustria"/>
              <a:buNone/>
            </a:pPr>
            <a:endParaRPr/>
          </a:p>
        </p:txBody>
      </p:sp>
      <p:sp>
        <p:nvSpPr>
          <p:cNvPr id="149" name="Google Shape;149;p1"/>
          <p:cNvSpPr txBox="1"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217100" algn="l" rtl="0"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pic>
        <p:nvPicPr>
          <p:cNvPr id="150" name="Google Shape;150;p1" descr="Cuatro pacientes recibieron un trasplante de médula ósea y uno de ellos, de un cordón umbilical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0648" y="30163"/>
            <a:ext cx="12192001" cy="6827837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1"/>
          <p:cNvSpPr txBox="1"/>
          <p:nvPr/>
        </p:nvSpPr>
        <p:spPr>
          <a:xfrm>
            <a:off x="-10648" y="448494"/>
            <a:ext cx="12192000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5400" b="1" i="0" u="none" strike="noStrike" cap="none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rPr>
              <a:t>Enzimas lisosomales</a:t>
            </a:r>
            <a:endParaRPr sz="5400" b="1" i="0" u="none" strike="noStrike" cap="none">
              <a:solidFill>
                <a:schemeClr val="lt1"/>
              </a:solidFill>
              <a:latin typeface="Lustria"/>
              <a:ea typeface="Lustria"/>
              <a:cs typeface="Lustria"/>
              <a:sym typeface="Lustria"/>
            </a:endParaRPr>
          </a:p>
        </p:txBody>
      </p:sp>
      <p:sp>
        <p:nvSpPr>
          <p:cNvPr id="152" name="Google Shape;152;p1"/>
          <p:cNvSpPr/>
          <p:nvPr/>
        </p:nvSpPr>
        <p:spPr>
          <a:xfrm>
            <a:off x="8149390" y="5179874"/>
            <a:ext cx="6096000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 b="0" i="0" u="none" strike="noStrike" cap="none">
                <a:solidFill>
                  <a:srgbClr val="FFFFFF"/>
                </a:solidFill>
                <a:latin typeface="Lustria"/>
                <a:ea typeface="Lustria"/>
                <a:cs typeface="Lustria"/>
                <a:sym typeface="Lustria"/>
              </a:rPr>
              <a:t>Teresa Galiana Camacho</a:t>
            </a:r>
            <a:endParaRPr sz="1800">
              <a:solidFill>
                <a:schemeClr val="lt1"/>
              </a:solidFill>
              <a:latin typeface="Lustria"/>
              <a:ea typeface="Lustria"/>
              <a:cs typeface="Lustria"/>
              <a:sym typeface="Lustria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FFFFFF"/>
                </a:solidFill>
                <a:latin typeface="Lustria"/>
                <a:ea typeface="Lustria"/>
                <a:cs typeface="Lustria"/>
                <a:sym typeface="Lustria"/>
              </a:rPr>
              <a:t>	Fernando de la Rubia Martos</a:t>
            </a:r>
            <a:endParaRPr sz="1800">
              <a:solidFill>
                <a:schemeClr val="lt1"/>
              </a:solidFill>
              <a:latin typeface="Lustria"/>
              <a:ea typeface="Lustria"/>
              <a:cs typeface="Lustria"/>
              <a:sym typeface="Lustria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FFFFFF"/>
                </a:solidFill>
                <a:latin typeface="Lustria"/>
                <a:ea typeface="Lustria"/>
                <a:cs typeface="Lustria"/>
                <a:sym typeface="Lustria"/>
              </a:rPr>
              <a:t>	Hajar Haddad</a:t>
            </a:r>
            <a:endParaRPr sz="1800">
              <a:solidFill>
                <a:schemeClr val="lt1"/>
              </a:solidFill>
              <a:latin typeface="Lustria"/>
              <a:ea typeface="Lustria"/>
              <a:cs typeface="Lustria"/>
              <a:sym typeface="Lustria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FFFFFF"/>
                </a:solidFill>
                <a:latin typeface="Lustria"/>
                <a:ea typeface="Lustria"/>
                <a:cs typeface="Lustria"/>
                <a:sym typeface="Lustria"/>
              </a:rPr>
              <a:t>	Albania Ferreruela Muñoz</a:t>
            </a:r>
            <a:endParaRPr sz="1800">
              <a:solidFill>
                <a:schemeClr val="lt1"/>
              </a:solidFill>
              <a:latin typeface="Lustria"/>
              <a:ea typeface="Lustria"/>
              <a:cs typeface="Lustria"/>
              <a:sym typeface="Lustria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rPr>
              <a:t/>
            </a:r>
            <a:br>
              <a:rPr lang="es-ES" sz="1800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rPr>
            </a:br>
            <a:endParaRPr sz="1800">
              <a:solidFill>
                <a:schemeClr val="lt1"/>
              </a:solidFill>
              <a:latin typeface="Lustria"/>
              <a:ea typeface="Lustria"/>
              <a:cs typeface="Lustria"/>
              <a:sym typeface="Lustri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2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-107522" y="58420"/>
            <a:ext cx="12407043" cy="674116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</p:pic>
      <p:sp>
        <p:nvSpPr>
          <p:cNvPr id="158" name="Google Shape;158;p2"/>
          <p:cNvSpPr txBox="1"/>
          <p:nvPr/>
        </p:nvSpPr>
        <p:spPr>
          <a:xfrm>
            <a:off x="7498079" y="924024"/>
            <a:ext cx="233893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000">
                <a:solidFill>
                  <a:srgbClr val="F2F2F2"/>
                </a:solidFill>
                <a:latin typeface="Lustria"/>
                <a:ea typeface="Lustria"/>
                <a:cs typeface="Lustria"/>
                <a:sym typeface="Lustria"/>
              </a:rPr>
              <a:t>Endocitosis</a:t>
            </a:r>
            <a:endParaRPr/>
          </a:p>
        </p:txBody>
      </p:sp>
      <p:sp>
        <p:nvSpPr>
          <p:cNvPr id="159" name="Google Shape;159;p2"/>
          <p:cNvSpPr txBox="1"/>
          <p:nvPr/>
        </p:nvSpPr>
        <p:spPr>
          <a:xfrm>
            <a:off x="3574502" y="4278264"/>
            <a:ext cx="26085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000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rPr>
              <a:t>Retículo Endoplasmático</a:t>
            </a:r>
            <a:endParaRPr/>
          </a:p>
        </p:txBody>
      </p:sp>
      <p:sp>
        <p:nvSpPr>
          <p:cNvPr id="160" name="Google Shape;160;p2"/>
          <p:cNvSpPr txBox="1"/>
          <p:nvPr/>
        </p:nvSpPr>
        <p:spPr>
          <a:xfrm>
            <a:off x="5399773" y="2226648"/>
            <a:ext cx="2781701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000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rPr>
              <a:t>Maduración del Lisosoma</a:t>
            </a:r>
            <a:endParaRPr/>
          </a:p>
        </p:txBody>
      </p:sp>
      <p:sp>
        <p:nvSpPr>
          <p:cNvPr id="161" name="Google Shape;161;p2"/>
          <p:cNvSpPr txBox="1"/>
          <p:nvPr/>
        </p:nvSpPr>
        <p:spPr>
          <a:xfrm>
            <a:off x="7949636" y="3837051"/>
            <a:ext cx="17073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rPr>
              <a:t>Aparato de Golgi</a:t>
            </a:r>
            <a:endParaRPr/>
          </a:p>
        </p:txBody>
      </p:sp>
      <p:pic>
        <p:nvPicPr>
          <p:cNvPr id="162" name="Google Shape;162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417150" y="0"/>
            <a:ext cx="1774851" cy="62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Google Shape;16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116840"/>
            <a:ext cx="12192000" cy="6624320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3"/>
          <p:cNvSpPr txBox="1"/>
          <p:nvPr/>
        </p:nvSpPr>
        <p:spPr>
          <a:xfrm>
            <a:off x="135625" y="3192150"/>
            <a:ext cx="1869900" cy="47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000" b="1">
                <a:solidFill>
                  <a:schemeClr val="dk1"/>
                </a:solidFill>
                <a:latin typeface="Lustria"/>
                <a:ea typeface="Lustria"/>
                <a:cs typeface="Lustria"/>
                <a:sym typeface="Lustria"/>
              </a:rPr>
              <a:t>Reciclaje</a:t>
            </a:r>
            <a:endParaRPr sz="2000" b="1">
              <a:solidFill>
                <a:schemeClr val="dk1"/>
              </a:solidFill>
              <a:latin typeface="Lustria"/>
              <a:ea typeface="Lustria"/>
              <a:cs typeface="Lustria"/>
              <a:sym typeface="Lustria"/>
            </a:endParaRPr>
          </a:p>
        </p:txBody>
      </p:sp>
      <p:sp>
        <p:nvSpPr>
          <p:cNvPr id="169" name="Google Shape;169;p3"/>
          <p:cNvSpPr txBox="1"/>
          <p:nvPr/>
        </p:nvSpPr>
        <p:spPr>
          <a:xfrm>
            <a:off x="5440545" y="4071229"/>
            <a:ext cx="4156609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>
                <a:solidFill>
                  <a:schemeClr val="dk1"/>
                </a:solidFill>
                <a:latin typeface="Lustria"/>
                <a:ea typeface="Lustria"/>
                <a:cs typeface="Lustria"/>
                <a:sym typeface="Lustria"/>
              </a:rPr>
              <a:t>Endocitosis mediada por receptor</a:t>
            </a:r>
            <a:endParaRPr/>
          </a:p>
        </p:txBody>
      </p:sp>
      <p:sp>
        <p:nvSpPr>
          <p:cNvPr id="170" name="Google Shape;170;p3"/>
          <p:cNvSpPr txBox="1"/>
          <p:nvPr/>
        </p:nvSpPr>
        <p:spPr>
          <a:xfrm>
            <a:off x="4948650" y="800350"/>
            <a:ext cx="2294700" cy="8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000" b="1">
                <a:latin typeface="Lustria"/>
                <a:ea typeface="Lustria"/>
                <a:cs typeface="Lustria"/>
                <a:sym typeface="Lustria"/>
              </a:rPr>
              <a:t>Invaginación (Clatrina)</a:t>
            </a:r>
            <a:endParaRPr sz="2000" b="1">
              <a:latin typeface="Lustria"/>
              <a:ea typeface="Lustria"/>
              <a:cs typeface="Lustria"/>
              <a:sym typeface="Lustria"/>
            </a:endParaRPr>
          </a:p>
        </p:txBody>
      </p:sp>
      <p:pic>
        <p:nvPicPr>
          <p:cNvPr id="171" name="Google Shape;171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417150" y="0"/>
            <a:ext cx="1774851" cy="62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-107543" y="58345"/>
            <a:ext cx="12407100" cy="674130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</p:pic>
      <p:sp>
        <p:nvSpPr>
          <p:cNvPr id="177" name="Google Shape;177;p4"/>
          <p:cNvSpPr txBox="1"/>
          <p:nvPr/>
        </p:nvSpPr>
        <p:spPr>
          <a:xfrm>
            <a:off x="4257602" y="4518964"/>
            <a:ext cx="2608447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000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rPr>
              <a:t>Retículo Endoplasmático</a:t>
            </a:r>
            <a:endParaRPr/>
          </a:p>
        </p:txBody>
      </p:sp>
      <p:pic>
        <p:nvPicPr>
          <p:cNvPr id="178" name="Google Shape;178;p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417150" y="0"/>
            <a:ext cx="1774851" cy="62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950" y="117909"/>
            <a:ext cx="12188100" cy="662220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</p:pic>
      <p:sp>
        <p:nvSpPr>
          <p:cNvPr id="184" name="Google Shape;184;p5"/>
          <p:cNvSpPr txBox="1"/>
          <p:nvPr/>
        </p:nvSpPr>
        <p:spPr>
          <a:xfrm>
            <a:off x="2672909" y="5611406"/>
            <a:ext cx="18096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  <a:latin typeface="Lustria"/>
                <a:ea typeface="Lustria"/>
                <a:cs typeface="Lustria"/>
                <a:sym typeface="Lustria"/>
              </a:rPr>
              <a:t>Dolicol</a:t>
            </a:r>
            <a:endParaRPr sz="1800">
              <a:solidFill>
                <a:schemeClr val="dk1"/>
              </a:solidFill>
              <a:latin typeface="Lustria"/>
              <a:ea typeface="Lustria"/>
              <a:cs typeface="Lustria"/>
              <a:sym typeface="Lustria"/>
            </a:endParaRPr>
          </a:p>
        </p:txBody>
      </p:sp>
      <p:sp>
        <p:nvSpPr>
          <p:cNvPr id="185" name="Google Shape;185;p5"/>
          <p:cNvSpPr txBox="1"/>
          <p:nvPr/>
        </p:nvSpPr>
        <p:spPr>
          <a:xfrm>
            <a:off x="6756935" y="4565947"/>
            <a:ext cx="174217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  <a:latin typeface="Lustria"/>
                <a:ea typeface="Lustria"/>
                <a:cs typeface="Lustria"/>
                <a:sym typeface="Lustria"/>
              </a:rPr>
              <a:t>COP II</a:t>
            </a:r>
            <a:endParaRPr/>
          </a:p>
        </p:txBody>
      </p:sp>
      <p:sp>
        <p:nvSpPr>
          <p:cNvPr id="186" name="Google Shape;186;p5"/>
          <p:cNvSpPr txBox="1"/>
          <p:nvPr/>
        </p:nvSpPr>
        <p:spPr>
          <a:xfrm>
            <a:off x="203993" y="6077134"/>
            <a:ext cx="5506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>
                <a:solidFill>
                  <a:schemeClr val="dk1"/>
                </a:solidFill>
                <a:latin typeface="Lustria"/>
                <a:ea typeface="Lustria"/>
                <a:cs typeface="Lustria"/>
                <a:sym typeface="Lustria"/>
              </a:rPr>
              <a:t>Retículo endoplasmático rugoso</a:t>
            </a:r>
            <a:endParaRPr/>
          </a:p>
        </p:txBody>
      </p:sp>
      <p:sp>
        <p:nvSpPr>
          <p:cNvPr id="187" name="Google Shape;187;p5"/>
          <p:cNvSpPr txBox="1"/>
          <p:nvPr/>
        </p:nvSpPr>
        <p:spPr>
          <a:xfrm>
            <a:off x="8499100" y="1158825"/>
            <a:ext cx="2265000" cy="257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>
                <a:solidFill>
                  <a:srgbClr val="783F04"/>
                </a:solidFill>
                <a:latin typeface="Lustria"/>
                <a:ea typeface="Lustria"/>
                <a:cs typeface="Lustria"/>
                <a:sym typeface="Lustria"/>
              </a:rPr>
              <a:t>Traducción</a:t>
            </a:r>
            <a:endParaRPr sz="2400" b="1">
              <a:solidFill>
                <a:srgbClr val="783F04"/>
              </a:solidFill>
              <a:latin typeface="Lustria"/>
              <a:ea typeface="Lustria"/>
              <a:cs typeface="Lustria"/>
              <a:sym typeface="Lustri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>
                <a:solidFill>
                  <a:srgbClr val="783F04"/>
                </a:solidFill>
                <a:latin typeface="Lustria"/>
                <a:ea typeface="Lustria"/>
                <a:cs typeface="Lustria"/>
                <a:sym typeface="Lustria"/>
              </a:rPr>
              <a:t>y</a:t>
            </a:r>
            <a:endParaRPr sz="2400" b="1">
              <a:solidFill>
                <a:srgbClr val="783F04"/>
              </a:solidFill>
              <a:latin typeface="Lustria"/>
              <a:ea typeface="Lustria"/>
              <a:cs typeface="Lustria"/>
              <a:sym typeface="Lustri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>
                <a:solidFill>
                  <a:srgbClr val="783F04"/>
                </a:solidFill>
                <a:latin typeface="Lustria"/>
                <a:ea typeface="Lustria"/>
                <a:cs typeface="Lustria"/>
                <a:sym typeface="Lustria"/>
              </a:rPr>
              <a:t>Glucosilación</a:t>
            </a:r>
            <a:endParaRPr sz="2400" b="1">
              <a:solidFill>
                <a:srgbClr val="783F04"/>
              </a:solidFill>
              <a:latin typeface="Lustria"/>
              <a:ea typeface="Lustria"/>
              <a:cs typeface="Lustria"/>
              <a:sym typeface="Lustria"/>
            </a:endParaRPr>
          </a:p>
        </p:txBody>
      </p:sp>
      <p:sp>
        <p:nvSpPr>
          <p:cNvPr id="188" name="Google Shape;188;p5"/>
          <p:cNvSpPr txBox="1"/>
          <p:nvPr/>
        </p:nvSpPr>
        <p:spPr>
          <a:xfrm>
            <a:off x="8385025" y="5553875"/>
            <a:ext cx="3686400" cy="124080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>
                <a:latin typeface="Lustria"/>
                <a:ea typeface="Lustria"/>
                <a:cs typeface="Lustria"/>
                <a:sym typeface="Lustria"/>
              </a:rPr>
              <a:t>Retículo transicional</a:t>
            </a:r>
            <a:endParaRPr sz="2400" b="1">
              <a:latin typeface="Lustria"/>
              <a:ea typeface="Lustria"/>
              <a:cs typeface="Lustria"/>
              <a:sym typeface="Lustria"/>
            </a:endParaRPr>
          </a:p>
        </p:txBody>
      </p:sp>
      <p:pic>
        <p:nvPicPr>
          <p:cNvPr id="189" name="Google Shape;189;p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417150" y="0"/>
            <a:ext cx="1774851" cy="62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Google Shape;194;p6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-107543" y="58345"/>
            <a:ext cx="12407100" cy="674130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</p:pic>
      <p:sp>
        <p:nvSpPr>
          <p:cNvPr id="195" name="Google Shape;195;p6"/>
          <p:cNvSpPr txBox="1"/>
          <p:nvPr/>
        </p:nvSpPr>
        <p:spPr>
          <a:xfrm>
            <a:off x="7742361" y="3872501"/>
            <a:ext cx="17073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rPr>
              <a:t>Aparato de Golgi</a:t>
            </a:r>
            <a:endParaRPr/>
          </a:p>
        </p:txBody>
      </p:sp>
      <p:pic>
        <p:nvPicPr>
          <p:cNvPr id="196" name="Google Shape;196;p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417150" y="0"/>
            <a:ext cx="1774851" cy="62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Google Shape;201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99625" y="0"/>
            <a:ext cx="1239125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7"/>
          <p:cNvSpPr txBox="1"/>
          <p:nvPr/>
        </p:nvSpPr>
        <p:spPr>
          <a:xfrm>
            <a:off x="9449350" y="5146052"/>
            <a:ext cx="2362800" cy="103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3000" b="1">
                <a:solidFill>
                  <a:schemeClr val="dk1"/>
                </a:solidFill>
                <a:latin typeface="Lustria"/>
                <a:ea typeface="Lustria"/>
                <a:cs typeface="Lustria"/>
                <a:sym typeface="Lustria"/>
              </a:rPr>
              <a:t>Aparato de Golgi</a:t>
            </a:r>
            <a:endParaRPr sz="3000"/>
          </a:p>
        </p:txBody>
      </p:sp>
      <p:sp>
        <p:nvSpPr>
          <p:cNvPr id="203" name="Google Shape;203;p7"/>
          <p:cNvSpPr txBox="1"/>
          <p:nvPr/>
        </p:nvSpPr>
        <p:spPr>
          <a:xfrm>
            <a:off x="7783395" y="5477706"/>
            <a:ext cx="10842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  <a:latin typeface="Lustria"/>
                <a:ea typeface="Lustria"/>
                <a:cs typeface="Lustria"/>
                <a:sym typeface="Lustria"/>
              </a:rPr>
              <a:t>COP II</a:t>
            </a:r>
            <a:endParaRPr/>
          </a:p>
        </p:txBody>
      </p:sp>
      <p:sp>
        <p:nvSpPr>
          <p:cNvPr id="204" name="Google Shape;204;p7"/>
          <p:cNvSpPr txBox="1"/>
          <p:nvPr/>
        </p:nvSpPr>
        <p:spPr>
          <a:xfrm>
            <a:off x="8517542" y="2831200"/>
            <a:ext cx="10842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  <a:latin typeface="Lustria"/>
                <a:ea typeface="Lustria"/>
                <a:cs typeface="Lustria"/>
                <a:sym typeface="Lustria"/>
              </a:rPr>
              <a:t>COP I</a:t>
            </a:r>
            <a:endParaRPr/>
          </a:p>
        </p:txBody>
      </p:sp>
      <p:sp>
        <p:nvSpPr>
          <p:cNvPr id="205" name="Google Shape;205;p7"/>
          <p:cNvSpPr txBox="1"/>
          <p:nvPr/>
        </p:nvSpPr>
        <p:spPr>
          <a:xfrm>
            <a:off x="313225" y="5602050"/>
            <a:ext cx="48300" cy="12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ustria"/>
              <a:ea typeface="Lustria"/>
              <a:cs typeface="Lustria"/>
              <a:sym typeface="Lustria"/>
            </a:endParaRPr>
          </a:p>
        </p:txBody>
      </p:sp>
      <p:sp>
        <p:nvSpPr>
          <p:cNvPr id="206" name="Google Shape;206;p7"/>
          <p:cNvSpPr txBox="1"/>
          <p:nvPr/>
        </p:nvSpPr>
        <p:spPr>
          <a:xfrm>
            <a:off x="566125" y="1048625"/>
            <a:ext cx="2990400" cy="8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600">
                <a:latin typeface="Lustria"/>
                <a:ea typeface="Lustria"/>
                <a:cs typeface="Lustria"/>
                <a:sym typeface="Lustria"/>
              </a:rPr>
              <a:t>5.Red trans: Sulfatación y clasificación</a:t>
            </a:r>
            <a:endParaRPr sz="1600">
              <a:latin typeface="Lustria"/>
              <a:ea typeface="Lustria"/>
              <a:cs typeface="Lustria"/>
              <a:sym typeface="Lustri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ustria"/>
              <a:ea typeface="Lustria"/>
              <a:cs typeface="Lustria"/>
              <a:sym typeface="Lustria"/>
            </a:endParaRPr>
          </a:p>
        </p:txBody>
      </p:sp>
      <p:sp>
        <p:nvSpPr>
          <p:cNvPr id="207" name="Google Shape;207;p7"/>
          <p:cNvSpPr txBox="1"/>
          <p:nvPr/>
        </p:nvSpPr>
        <p:spPr>
          <a:xfrm>
            <a:off x="554175" y="4553925"/>
            <a:ext cx="4276800" cy="5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600">
                <a:latin typeface="Lustria"/>
                <a:ea typeface="Lustria"/>
                <a:cs typeface="Lustria"/>
                <a:sym typeface="Lustria"/>
              </a:rPr>
              <a:t>1.Red cis : Fosforilación manosa.</a:t>
            </a:r>
            <a:endParaRPr sz="1600">
              <a:latin typeface="Lustria"/>
              <a:ea typeface="Lustria"/>
              <a:cs typeface="Lustria"/>
              <a:sym typeface="Lustria"/>
            </a:endParaRPr>
          </a:p>
        </p:txBody>
      </p:sp>
      <p:sp>
        <p:nvSpPr>
          <p:cNvPr id="208" name="Google Shape;208;p7"/>
          <p:cNvSpPr txBox="1"/>
          <p:nvPr/>
        </p:nvSpPr>
        <p:spPr>
          <a:xfrm>
            <a:off x="554175" y="3987700"/>
            <a:ext cx="3903300" cy="46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600">
                <a:latin typeface="Lustria"/>
                <a:ea typeface="Lustria"/>
                <a:cs typeface="Lustria"/>
                <a:sym typeface="Lustria"/>
              </a:rPr>
              <a:t>2.Cisterna cis: Eliminación manosas</a:t>
            </a:r>
            <a:endParaRPr sz="1600">
              <a:latin typeface="Lustria"/>
              <a:ea typeface="Lustria"/>
              <a:cs typeface="Lustria"/>
              <a:sym typeface="Lustria"/>
            </a:endParaRPr>
          </a:p>
        </p:txBody>
      </p:sp>
      <p:sp>
        <p:nvSpPr>
          <p:cNvPr id="209" name="Google Shape;209;p7"/>
          <p:cNvSpPr txBox="1"/>
          <p:nvPr/>
        </p:nvSpPr>
        <p:spPr>
          <a:xfrm>
            <a:off x="566125" y="3168575"/>
            <a:ext cx="3325200" cy="72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600">
                <a:latin typeface="Lustria"/>
                <a:ea typeface="Lustria"/>
                <a:cs typeface="Lustria"/>
                <a:sym typeface="Lustria"/>
              </a:rPr>
              <a:t>3.Cisterna media: Eliminación de manosas, adición NAG</a:t>
            </a:r>
            <a:endParaRPr sz="1600">
              <a:latin typeface="Lustria"/>
              <a:ea typeface="Lustria"/>
              <a:cs typeface="Lustria"/>
              <a:sym typeface="Lustria"/>
            </a:endParaRPr>
          </a:p>
        </p:txBody>
      </p:sp>
      <p:sp>
        <p:nvSpPr>
          <p:cNvPr id="210" name="Google Shape;210;p7"/>
          <p:cNvSpPr txBox="1"/>
          <p:nvPr/>
        </p:nvSpPr>
        <p:spPr>
          <a:xfrm>
            <a:off x="614425" y="2036025"/>
            <a:ext cx="3228600" cy="72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ustria"/>
              <a:ea typeface="Lustria"/>
              <a:cs typeface="Lustria"/>
              <a:sym typeface="Lustria"/>
            </a:endParaRPr>
          </a:p>
        </p:txBody>
      </p:sp>
      <p:sp>
        <p:nvSpPr>
          <p:cNvPr id="211" name="Google Shape;211;p7"/>
          <p:cNvSpPr txBox="1"/>
          <p:nvPr/>
        </p:nvSpPr>
        <p:spPr>
          <a:xfrm>
            <a:off x="566125" y="2113850"/>
            <a:ext cx="3084000" cy="8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600">
                <a:latin typeface="Lustria"/>
                <a:ea typeface="Lustria"/>
                <a:cs typeface="Lustria"/>
                <a:sym typeface="Lustria"/>
              </a:rPr>
              <a:t>4.Cisterna trans: Adición galactosa y ácido siálico</a:t>
            </a:r>
            <a:endParaRPr sz="1600">
              <a:latin typeface="Lustria"/>
              <a:ea typeface="Lustria"/>
              <a:cs typeface="Lustria"/>
              <a:sym typeface="Lustria"/>
            </a:endParaRPr>
          </a:p>
        </p:txBody>
      </p:sp>
      <p:pic>
        <p:nvPicPr>
          <p:cNvPr id="212" name="Google Shape;212;p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417150" y="0"/>
            <a:ext cx="1774851" cy="62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Google Shape;217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66037" y="80962"/>
            <a:ext cx="12324063" cy="6696076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p8"/>
          <p:cNvSpPr txBox="1"/>
          <p:nvPr/>
        </p:nvSpPr>
        <p:spPr>
          <a:xfrm>
            <a:off x="3372538" y="4276700"/>
            <a:ext cx="5747700" cy="44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>
                <a:latin typeface="Lustria"/>
                <a:ea typeface="Lustria"/>
                <a:cs typeface="Lustria"/>
                <a:sym typeface="Lustria"/>
              </a:rPr>
              <a:t>Fosforilación → Manosa-6-Fosfato</a:t>
            </a:r>
            <a:endParaRPr sz="2400" b="1">
              <a:latin typeface="Lustria"/>
              <a:ea typeface="Lustria"/>
              <a:cs typeface="Lustria"/>
              <a:sym typeface="Lustria"/>
            </a:endParaRPr>
          </a:p>
        </p:txBody>
      </p:sp>
      <p:sp>
        <p:nvSpPr>
          <p:cNvPr id="219" name="Google Shape;219;p8"/>
          <p:cNvSpPr txBox="1"/>
          <p:nvPr/>
        </p:nvSpPr>
        <p:spPr>
          <a:xfrm>
            <a:off x="7507275" y="429725"/>
            <a:ext cx="4816800" cy="279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b="1">
              <a:latin typeface="Lustria"/>
              <a:ea typeface="Lustria"/>
              <a:cs typeface="Lustria"/>
              <a:sym typeface="Lustria"/>
            </a:endParaRPr>
          </a:p>
        </p:txBody>
      </p:sp>
      <p:sp>
        <p:nvSpPr>
          <p:cNvPr id="220" name="Google Shape;220;p8"/>
          <p:cNvSpPr txBox="1"/>
          <p:nvPr/>
        </p:nvSpPr>
        <p:spPr>
          <a:xfrm>
            <a:off x="4144325" y="5047875"/>
            <a:ext cx="3638400" cy="140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latin typeface="Lustria"/>
                <a:ea typeface="Lustria"/>
                <a:cs typeface="Lustria"/>
                <a:sym typeface="Lustria"/>
              </a:rPr>
              <a:t>“Proceso exclusivo de destino lisosomal”</a:t>
            </a:r>
            <a:endParaRPr sz="1800">
              <a:latin typeface="Lustria"/>
              <a:ea typeface="Lustria"/>
              <a:cs typeface="Lustria"/>
              <a:sym typeface="Lustria"/>
            </a:endParaRPr>
          </a:p>
        </p:txBody>
      </p:sp>
      <p:pic>
        <p:nvPicPr>
          <p:cNvPr id="221" name="Google Shape;221;p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417150" y="0"/>
            <a:ext cx="1774851" cy="62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Google Shape;226;p9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-120316" y="51468"/>
            <a:ext cx="12432632" cy="6755063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</p:pic>
      <p:sp>
        <p:nvSpPr>
          <p:cNvPr id="227" name="Google Shape;227;p9"/>
          <p:cNvSpPr txBox="1"/>
          <p:nvPr/>
        </p:nvSpPr>
        <p:spPr>
          <a:xfrm>
            <a:off x="5399773" y="2226648"/>
            <a:ext cx="2781701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000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rPr>
              <a:t>Maduración del Lisosoma</a:t>
            </a:r>
            <a:endParaRPr/>
          </a:p>
        </p:txBody>
      </p:sp>
      <p:pic>
        <p:nvPicPr>
          <p:cNvPr id="228" name="Google Shape;228;p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417150" y="0"/>
            <a:ext cx="1774851" cy="62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" name="Google Shape;233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215025" y="0"/>
            <a:ext cx="12622068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10"/>
          <p:cNvSpPr txBox="1"/>
          <p:nvPr/>
        </p:nvSpPr>
        <p:spPr>
          <a:xfrm>
            <a:off x="9676672" y="5439703"/>
            <a:ext cx="2047243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>
                <a:solidFill>
                  <a:schemeClr val="dk1"/>
                </a:solidFill>
                <a:latin typeface="Lustria"/>
                <a:ea typeface="Lustria"/>
                <a:cs typeface="Lustria"/>
                <a:sym typeface="Lustria"/>
              </a:rPr>
              <a:t>Aparato de Golgi</a:t>
            </a:r>
            <a:endParaRPr/>
          </a:p>
        </p:txBody>
      </p:sp>
      <p:sp>
        <p:nvSpPr>
          <p:cNvPr id="235" name="Google Shape;235;p10"/>
          <p:cNvSpPr txBox="1"/>
          <p:nvPr/>
        </p:nvSpPr>
        <p:spPr>
          <a:xfrm>
            <a:off x="689120" y="897800"/>
            <a:ext cx="1742173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>
                <a:solidFill>
                  <a:schemeClr val="dk1"/>
                </a:solidFill>
                <a:latin typeface="Lustria"/>
                <a:ea typeface="Lustria"/>
                <a:cs typeface="Lustria"/>
                <a:sym typeface="Lustria"/>
              </a:rPr>
              <a:t>Endosoma temprano</a:t>
            </a:r>
            <a:endParaRPr/>
          </a:p>
        </p:txBody>
      </p:sp>
      <p:sp>
        <p:nvSpPr>
          <p:cNvPr id="236" name="Google Shape;236;p10"/>
          <p:cNvSpPr txBox="1"/>
          <p:nvPr/>
        </p:nvSpPr>
        <p:spPr>
          <a:xfrm>
            <a:off x="536601" y="2939550"/>
            <a:ext cx="2047200" cy="8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>
                <a:solidFill>
                  <a:schemeClr val="dk1"/>
                </a:solidFill>
                <a:latin typeface="Lustria"/>
                <a:ea typeface="Lustria"/>
                <a:cs typeface="Lustria"/>
                <a:sym typeface="Lustria"/>
              </a:rPr>
              <a:t>Endosoma tardío</a:t>
            </a:r>
            <a:endParaRPr/>
          </a:p>
        </p:txBody>
      </p:sp>
      <p:sp>
        <p:nvSpPr>
          <p:cNvPr id="237" name="Google Shape;237;p10"/>
          <p:cNvSpPr txBox="1"/>
          <p:nvPr/>
        </p:nvSpPr>
        <p:spPr>
          <a:xfrm>
            <a:off x="689128" y="4981305"/>
            <a:ext cx="1544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400" b="1">
                <a:solidFill>
                  <a:schemeClr val="dk1"/>
                </a:solidFill>
                <a:latin typeface="Lustria"/>
                <a:ea typeface="Lustria"/>
                <a:cs typeface="Lustria"/>
                <a:sym typeface="Lustria"/>
              </a:rPr>
              <a:t>Lisosoma</a:t>
            </a:r>
            <a:endParaRPr/>
          </a:p>
        </p:txBody>
      </p:sp>
      <p:sp>
        <p:nvSpPr>
          <p:cNvPr id="238" name="Google Shape;238;p10"/>
          <p:cNvSpPr txBox="1"/>
          <p:nvPr/>
        </p:nvSpPr>
        <p:spPr>
          <a:xfrm>
            <a:off x="536600" y="3770550"/>
            <a:ext cx="2047200" cy="112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b="1">
                <a:latin typeface="Lustria"/>
                <a:ea typeface="Lustria"/>
                <a:cs typeface="Lustria"/>
                <a:sym typeface="Lustria"/>
              </a:rPr>
              <a:t>Desensamblaje R MP6 y vesícula de reciclaje</a:t>
            </a:r>
            <a:endParaRPr b="1">
              <a:latin typeface="Lustria"/>
              <a:ea typeface="Lustria"/>
              <a:cs typeface="Lustria"/>
              <a:sym typeface="Lustria"/>
            </a:endParaRPr>
          </a:p>
        </p:txBody>
      </p:sp>
      <p:sp>
        <p:nvSpPr>
          <p:cNvPr id="239" name="Google Shape;239;p10"/>
          <p:cNvSpPr txBox="1"/>
          <p:nvPr/>
        </p:nvSpPr>
        <p:spPr>
          <a:xfrm>
            <a:off x="590278" y="5380750"/>
            <a:ext cx="1742100" cy="94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b="1">
                <a:latin typeface="Lustria"/>
                <a:ea typeface="Lustria"/>
                <a:cs typeface="Lustria"/>
                <a:sym typeface="Lustria"/>
              </a:rPr>
              <a:t>Activación hidrolasas ácidas </a:t>
            </a:r>
            <a:endParaRPr b="1">
              <a:latin typeface="Lustria"/>
              <a:ea typeface="Lustria"/>
              <a:cs typeface="Lustria"/>
              <a:sym typeface="Lustria"/>
            </a:endParaRPr>
          </a:p>
        </p:txBody>
      </p:sp>
      <p:pic>
        <p:nvPicPr>
          <p:cNvPr id="240" name="Google Shape;240;p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417150" y="0"/>
            <a:ext cx="1774851" cy="62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Google Shape;245;p11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-107547" y="58345"/>
            <a:ext cx="12407100" cy="674130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2"/>
              </a:srgbClr>
            </a:outerShdw>
          </a:effectLst>
        </p:spPr>
      </p:pic>
      <p:sp>
        <p:nvSpPr>
          <p:cNvPr id="246" name="Google Shape;246;p11"/>
          <p:cNvSpPr txBox="1"/>
          <p:nvPr/>
        </p:nvSpPr>
        <p:spPr>
          <a:xfrm>
            <a:off x="7498079" y="924024"/>
            <a:ext cx="233893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000">
                <a:solidFill>
                  <a:srgbClr val="F2F2F2"/>
                </a:solidFill>
                <a:latin typeface="Lustria"/>
                <a:ea typeface="Lustria"/>
                <a:cs typeface="Lustria"/>
                <a:sym typeface="Lustria"/>
              </a:rPr>
              <a:t>Endocitosis</a:t>
            </a:r>
            <a:endParaRPr/>
          </a:p>
        </p:txBody>
      </p:sp>
      <p:sp>
        <p:nvSpPr>
          <p:cNvPr id="247" name="Google Shape;247;p11"/>
          <p:cNvSpPr txBox="1"/>
          <p:nvPr/>
        </p:nvSpPr>
        <p:spPr>
          <a:xfrm>
            <a:off x="5399773" y="2226648"/>
            <a:ext cx="2781701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000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rPr>
              <a:t>Maduración del Lisosoma</a:t>
            </a:r>
            <a:endParaRPr/>
          </a:p>
        </p:txBody>
      </p:sp>
      <p:sp>
        <p:nvSpPr>
          <p:cNvPr id="248" name="Google Shape;248;p11"/>
          <p:cNvSpPr txBox="1"/>
          <p:nvPr/>
        </p:nvSpPr>
        <p:spPr>
          <a:xfrm>
            <a:off x="3574502" y="4278264"/>
            <a:ext cx="26085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000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rPr>
              <a:t>Retículo Endoplasmático</a:t>
            </a:r>
            <a:endParaRPr/>
          </a:p>
        </p:txBody>
      </p:sp>
      <p:sp>
        <p:nvSpPr>
          <p:cNvPr id="249" name="Google Shape;249;p11"/>
          <p:cNvSpPr txBox="1"/>
          <p:nvPr/>
        </p:nvSpPr>
        <p:spPr>
          <a:xfrm>
            <a:off x="7742361" y="3872501"/>
            <a:ext cx="17073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lt1"/>
                </a:solidFill>
                <a:latin typeface="Lustria"/>
                <a:ea typeface="Lustria"/>
                <a:cs typeface="Lustria"/>
                <a:sym typeface="Lustria"/>
              </a:rPr>
              <a:t>Aparato de Golgi</a:t>
            </a:r>
            <a:endParaRPr/>
          </a:p>
        </p:txBody>
      </p:sp>
      <p:pic>
        <p:nvPicPr>
          <p:cNvPr id="250" name="Google Shape;250;p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417150" y="0"/>
            <a:ext cx="1774851" cy="62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izarra">
  <a:themeElements>
    <a:clrScheme name="Pizarra">
      <a:dk1>
        <a:srgbClr val="000000"/>
      </a:dk1>
      <a:lt1>
        <a:srgbClr val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134</Words>
  <Application>Microsoft Office PowerPoint</Application>
  <PresentationFormat>Panorámica</PresentationFormat>
  <Paragraphs>43</Paragraphs>
  <Slides>11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Arial</vt:lpstr>
      <vt:lpstr>Lustria</vt:lpstr>
      <vt:lpstr>Noto Sans Symbols</vt:lpstr>
      <vt:lpstr>Calibri</vt:lpstr>
      <vt:lpstr>Pizarra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Fer De la rubia</dc:creator>
  <cp:lastModifiedBy>Teresa.Miguel@uv.es</cp:lastModifiedBy>
  <cp:revision>1</cp:revision>
  <dcterms:created xsi:type="dcterms:W3CDTF">2019-12-02T14:41:47Z</dcterms:created>
  <dcterms:modified xsi:type="dcterms:W3CDTF">2020-03-13T09:58:33Z</dcterms:modified>
</cp:coreProperties>
</file>