
<file path=[Content_Types].xml><?xml version="1.0" encoding="utf-8"?>
<Types xmlns="http://schemas.openxmlformats.org/package/2006/content-types">
  <Default Extension="png" ContentType="image/png"/>
  <Default Extension="jpeg" ContentType="image/jpeg"/>
  <Default Extension="glb" ContentType="model/gltf.binary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0" r:id="rId2"/>
    <p:sldId id="261" r:id="rId3"/>
    <p:sldId id="257" r:id="rId4"/>
    <p:sldId id="262" r:id="rId5"/>
    <p:sldId id="263" r:id="rId6"/>
    <p:sldId id="265" r:id="rId7"/>
    <p:sldId id="264" r:id="rId8"/>
    <p:sldId id="266" r:id="rId9"/>
    <p:sldId id="259" r:id="rId10"/>
    <p:sldId id="256" r:id="rId11"/>
    <p:sldId id="25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8" autoAdjust="0"/>
    <p:restoredTop sz="94660"/>
  </p:normalViewPr>
  <p:slideViewPr>
    <p:cSldViewPr snapToGrid="0">
      <p:cViewPr varScale="1">
        <p:scale>
          <a:sx n="53" d="100"/>
          <a:sy n="53" d="100"/>
        </p:scale>
        <p:origin x="90" y="13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1FF67A-0D8B-4628-90AA-D0BE70177204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61339-A3DB-45E2-B61D-F5985C10E4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458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8585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3691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765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692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226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0005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3781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1502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697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0755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1251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4C1A-D94D-40AC-A96B-DDFC870FFCC0}" type="datetimeFigureOut">
              <a:rPr lang="es-ES" smtClean="0"/>
              <a:t>13/03/2020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18F52-9570-4DC6-A7A1-7AEB01D022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12931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7" Type="http://schemas.openxmlformats.org/officeDocument/2006/relationships/image" Target="../media/image7.png"/><Relationship Id="rId50" Type="http://schemas.openxmlformats.org/officeDocument/2006/relationships/image" Target="../media/image8.png"/><Relationship Id="rId55" Type="http://schemas.openxmlformats.org/officeDocument/2006/relationships/image" Target="../media/image10.png"/><Relationship Id="rId63" Type="http://schemas.openxmlformats.org/officeDocument/2006/relationships/image" Target="../media/image13.png"/><Relationship Id="rId21" Type="http://schemas.openxmlformats.org/officeDocument/2006/relationships/image" Target="../media/image14.png"/><Relationship Id="rId68" Type="http://schemas.openxmlformats.org/officeDocument/2006/relationships/image" Target="../media/image15.png"/><Relationship Id="rId76" Type="http://schemas.openxmlformats.org/officeDocument/2006/relationships/image" Target="../media/image19.png"/><Relationship Id="rId84" Type="http://schemas.openxmlformats.org/officeDocument/2006/relationships/image" Target="../media/image22.png"/><Relationship Id="rId89" Type="http://schemas.openxmlformats.org/officeDocument/2006/relationships/image" Target="../media/image24.png"/><Relationship Id="rId97" Type="http://schemas.openxmlformats.org/officeDocument/2006/relationships/image" Target="../media/image26.png"/><Relationship Id="rId104" Type="http://schemas.openxmlformats.org/officeDocument/2006/relationships/image" Target="../media/image29.png"/><Relationship Id="rId71" Type="http://schemas.openxmlformats.org/officeDocument/2006/relationships/image" Target="../media/image17.png"/><Relationship Id="rId92" Type="http://schemas.openxmlformats.org/officeDocument/2006/relationships/image" Target="../media/image25.png"/><Relationship Id="rId2" Type="http://schemas.microsoft.com/office/2017/06/relationships/model3d" Target="../media/model3d1.glb"/><Relationship Id="rId45" Type="http://schemas.openxmlformats.org/officeDocument/2006/relationships/image" Target="../media/image6.png"/><Relationship Id="rId53" Type="http://schemas.openxmlformats.org/officeDocument/2006/relationships/image" Target="../media/image9.png"/><Relationship Id="rId58" Type="http://schemas.openxmlformats.org/officeDocument/2006/relationships/image" Target="../media/image11.png"/><Relationship Id="rId66" Type="http://schemas.microsoft.com/office/2017/06/relationships/model3d" Target="../media/model3d4.glb"/><Relationship Id="rId74" Type="http://schemas.openxmlformats.org/officeDocument/2006/relationships/image" Target="../media/image18.png"/><Relationship Id="rId79" Type="http://schemas.openxmlformats.org/officeDocument/2006/relationships/image" Target="../media/image20.png"/><Relationship Id="rId87" Type="http://schemas.openxmlformats.org/officeDocument/2006/relationships/image" Target="../media/image23.png"/><Relationship Id="rId102" Type="http://schemas.openxmlformats.org/officeDocument/2006/relationships/image" Target="../media/image28.png"/><Relationship Id="rId61" Type="http://schemas.openxmlformats.org/officeDocument/2006/relationships/image" Target="../media/image12.png"/><Relationship Id="rId82" Type="http://schemas.openxmlformats.org/officeDocument/2006/relationships/image" Target="../media/image21.png"/><Relationship Id="rId90" Type="http://schemas.openxmlformats.org/officeDocument/2006/relationships/image" Target="../media/image24.png"/><Relationship Id="rId95" Type="http://schemas.microsoft.com/office/2017/06/relationships/model3d" Target="../media/model3d10.glb"/><Relationship Id="rId48" Type="http://schemas.openxmlformats.org/officeDocument/2006/relationships/image" Target="../media/image7.png"/><Relationship Id="rId56" Type="http://schemas.openxmlformats.org/officeDocument/2006/relationships/image" Target="../media/image10.png"/><Relationship Id="rId64" Type="http://schemas.openxmlformats.org/officeDocument/2006/relationships/image" Target="../media/image14.png"/><Relationship Id="rId69" Type="http://schemas.openxmlformats.org/officeDocument/2006/relationships/image" Target="../media/image16.png"/><Relationship Id="rId77" Type="http://schemas.openxmlformats.org/officeDocument/2006/relationships/image" Target="../media/image19.png"/><Relationship Id="rId100" Type="http://schemas.microsoft.com/office/2017/06/relationships/model3d" Target="../media/model3d11.glb"/><Relationship Id="rId105" Type="http://schemas.openxmlformats.org/officeDocument/2006/relationships/image" Target="../media/image30.png"/><Relationship Id="rId51" Type="http://schemas.openxmlformats.org/officeDocument/2006/relationships/image" Target="../media/image7.png"/><Relationship Id="rId72" Type="http://schemas.openxmlformats.org/officeDocument/2006/relationships/image" Target="../media/image17.png"/><Relationship Id="rId80" Type="http://schemas.openxmlformats.org/officeDocument/2006/relationships/image" Target="../media/image20.png"/><Relationship Id="rId85" Type="http://schemas.openxmlformats.org/officeDocument/2006/relationships/image" Target="../media/image22.png"/><Relationship Id="rId93" Type="http://schemas.openxmlformats.org/officeDocument/2006/relationships/image" Target="../media/image25.png"/><Relationship Id="rId98" Type="http://schemas.openxmlformats.org/officeDocument/2006/relationships/image" Target="../media/image27.png"/><Relationship Id="rId3" Type="http://schemas.openxmlformats.org/officeDocument/2006/relationships/image" Target="../media/image5.png"/><Relationship Id="rId46" Type="http://schemas.openxmlformats.org/officeDocument/2006/relationships/image" Target="../media/image6.png"/><Relationship Id="rId59" Type="http://schemas.microsoft.com/office/2017/06/relationships/model3d" Target="../media/model3d3.glb"/><Relationship Id="rId67" Type="http://schemas.openxmlformats.org/officeDocument/2006/relationships/image" Target="../media/image15.png"/><Relationship Id="rId103" Type="http://schemas.openxmlformats.org/officeDocument/2006/relationships/image" Target="../media/image29.png"/><Relationship Id="rId54" Type="http://schemas.openxmlformats.org/officeDocument/2006/relationships/image" Target="../media/image9.png"/><Relationship Id="rId62" Type="http://schemas.openxmlformats.org/officeDocument/2006/relationships/image" Target="../media/image13.png"/><Relationship Id="rId70" Type="http://schemas.openxmlformats.org/officeDocument/2006/relationships/image" Target="../media/image16.png"/><Relationship Id="rId75" Type="http://schemas.openxmlformats.org/officeDocument/2006/relationships/image" Target="../media/image18.png"/><Relationship Id="rId83" Type="http://schemas.microsoft.com/office/2017/06/relationships/model3d" Target="../media/model3d7.glb"/><Relationship Id="rId88" Type="http://schemas.openxmlformats.org/officeDocument/2006/relationships/image" Target="../media/image23.png"/><Relationship Id="rId91" Type="http://schemas.microsoft.com/office/2017/06/relationships/model3d" Target="../media/model3d9.glb"/><Relationship Id="rId9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9" Type="http://schemas.openxmlformats.org/officeDocument/2006/relationships/image" Target="../media/image8.png"/><Relationship Id="rId57" Type="http://schemas.openxmlformats.org/officeDocument/2006/relationships/image" Target="../media/image11.png"/><Relationship Id="rId106" Type="http://schemas.openxmlformats.org/officeDocument/2006/relationships/image" Target="../media/image30.png"/><Relationship Id="rId52" Type="http://schemas.microsoft.com/office/2017/06/relationships/model3d" Target="../media/model3d2.glb"/><Relationship Id="rId60" Type="http://schemas.openxmlformats.org/officeDocument/2006/relationships/image" Target="../media/image12.png"/><Relationship Id="rId65" Type="http://schemas.openxmlformats.org/officeDocument/2006/relationships/image" Target="../media/image14.png"/><Relationship Id="rId73" Type="http://schemas.microsoft.com/office/2017/06/relationships/model3d" Target="../media/model3d5.glb"/><Relationship Id="rId78" Type="http://schemas.microsoft.com/office/2017/06/relationships/model3d" Target="../media/model3d6.glb"/><Relationship Id="rId81" Type="http://schemas.openxmlformats.org/officeDocument/2006/relationships/image" Target="../media/image21.png"/><Relationship Id="rId86" Type="http://schemas.microsoft.com/office/2017/06/relationships/model3d" Target="../media/model3d8.glb"/><Relationship Id="rId94" Type="http://schemas.openxmlformats.org/officeDocument/2006/relationships/image" Target="../media/image25.png"/><Relationship Id="rId99" Type="http://schemas.openxmlformats.org/officeDocument/2006/relationships/image" Target="../media/image27.png"/><Relationship Id="rId101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9" Type="http://schemas.openxmlformats.org/officeDocument/2006/relationships/image" Target="../media/image42.png"/><Relationship Id="rId34" Type="http://schemas.microsoft.com/office/2017/06/relationships/model3d" Target="../media/model3d6.glb"/><Relationship Id="rId42" Type="http://schemas.openxmlformats.org/officeDocument/2006/relationships/image" Target="../media/image44.png"/><Relationship Id="rId47" Type="http://schemas.openxmlformats.org/officeDocument/2006/relationships/image" Target="../media/image46.png"/><Relationship Id="rId50" Type="http://schemas.openxmlformats.org/officeDocument/2006/relationships/image" Target="../media/image19.png"/><Relationship Id="rId55" Type="http://schemas.openxmlformats.org/officeDocument/2006/relationships/image" Target="../media/image48.png"/><Relationship Id="rId7" Type="http://schemas.openxmlformats.org/officeDocument/2006/relationships/image" Target="../media/image38.png"/><Relationship Id="rId33" Type="http://schemas.openxmlformats.org/officeDocument/2006/relationships/image" Target="../media/image8.png"/><Relationship Id="rId38" Type="http://schemas.openxmlformats.org/officeDocument/2006/relationships/image" Target="../media/image42.png"/><Relationship Id="rId46" Type="http://schemas.openxmlformats.org/officeDocument/2006/relationships/image" Target="../media/image45.png"/><Relationship Id="rId59" Type="http://schemas.openxmlformats.org/officeDocument/2006/relationships/image" Target="../media/image50.png"/><Relationship Id="rId2" Type="http://schemas.microsoft.com/office/2017/06/relationships/model3d" Target="../media/model3d12.glb"/><Relationship Id="rId41" Type="http://schemas.openxmlformats.org/officeDocument/2006/relationships/image" Target="../media/image43.png"/><Relationship Id="rId54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32" Type="http://schemas.openxmlformats.org/officeDocument/2006/relationships/image" Target="../media/image8.png"/><Relationship Id="rId37" Type="http://schemas.microsoft.com/office/2017/06/relationships/model3d" Target="../media/model3d13.glb"/><Relationship Id="rId40" Type="http://schemas.openxmlformats.org/officeDocument/2006/relationships/image" Target="../media/image43.png"/><Relationship Id="rId45" Type="http://schemas.openxmlformats.org/officeDocument/2006/relationships/image" Target="../media/image45.png"/><Relationship Id="rId53" Type="http://schemas.openxmlformats.org/officeDocument/2006/relationships/image" Target="../media/image47.png"/><Relationship Id="rId58" Type="http://schemas.openxmlformats.org/officeDocument/2006/relationships/image" Target="../media/image50.png"/><Relationship Id="rId5" Type="http://schemas.microsoft.com/office/2017/06/relationships/model3d" Target="../media/model3d1.glb"/><Relationship Id="rId36" Type="http://schemas.openxmlformats.org/officeDocument/2006/relationships/image" Target="../media/image41.png"/><Relationship Id="rId49" Type="http://schemas.openxmlformats.org/officeDocument/2006/relationships/image" Target="../media/image19.png"/><Relationship Id="rId57" Type="http://schemas.openxmlformats.org/officeDocument/2006/relationships/image" Target="../media/image49.png"/><Relationship Id="rId31" Type="http://schemas.openxmlformats.org/officeDocument/2006/relationships/image" Target="../media/image40.png"/><Relationship Id="rId44" Type="http://schemas.microsoft.com/office/2017/06/relationships/model3d" Target="../media/model3d14.glb"/><Relationship Id="rId52" Type="http://schemas.openxmlformats.org/officeDocument/2006/relationships/image" Target="../media/image47.png"/><Relationship Id="rId4" Type="http://schemas.openxmlformats.org/officeDocument/2006/relationships/image" Target="../media/image37.png"/><Relationship Id="rId9" Type="http://schemas.openxmlformats.org/officeDocument/2006/relationships/image" Target="../media/image39.png"/><Relationship Id="rId30" Type="http://schemas.openxmlformats.org/officeDocument/2006/relationships/image" Target="../media/image40.png"/><Relationship Id="rId35" Type="http://schemas.openxmlformats.org/officeDocument/2006/relationships/image" Target="../media/image41.png"/><Relationship Id="rId43" Type="http://schemas.openxmlformats.org/officeDocument/2006/relationships/image" Target="../media/image44.png"/><Relationship Id="rId48" Type="http://schemas.openxmlformats.org/officeDocument/2006/relationships/image" Target="../media/image46.png"/><Relationship Id="rId56" Type="http://schemas.openxmlformats.org/officeDocument/2006/relationships/image" Target="../media/image49.png"/><Relationship Id="rId8" Type="http://schemas.openxmlformats.org/officeDocument/2006/relationships/image" Target="../media/image39.png"/><Relationship Id="rId51" Type="http://schemas.microsoft.com/office/2017/06/relationships/model3d" Target="../media/model3d11.glb"/><Relationship Id="rId3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13" Type="http://schemas.microsoft.com/office/2017/06/relationships/model3d" Target="../media/model3d18.glb"/><Relationship Id="rId18" Type="http://schemas.microsoft.com/office/2017/06/relationships/model3d" Target="../media/model3d19.glb"/><Relationship Id="rId26" Type="http://schemas.openxmlformats.org/officeDocument/2006/relationships/image" Target="../media/image59.png"/><Relationship Id="rId39" Type="http://schemas.openxmlformats.org/officeDocument/2006/relationships/image" Target="../media/image63.png"/><Relationship Id="rId21" Type="http://schemas.microsoft.com/office/2017/06/relationships/model3d" Target="../media/model3d20.glb"/><Relationship Id="rId34" Type="http://schemas.openxmlformats.org/officeDocument/2006/relationships/image" Target="../media/image61.png"/><Relationship Id="rId42" Type="http://schemas.openxmlformats.org/officeDocument/2006/relationships/image" Target="../media/image64.png"/><Relationship Id="rId47" Type="http://schemas.openxmlformats.org/officeDocument/2006/relationships/image" Target="../media/image60.png"/><Relationship Id="rId50" Type="http://schemas.openxmlformats.org/officeDocument/2006/relationships/image" Target="../media/image67.png"/><Relationship Id="rId7" Type="http://schemas.openxmlformats.org/officeDocument/2006/relationships/image" Target="../media/image52.png"/><Relationship Id="rId2" Type="http://schemas.microsoft.com/office/2017/06/relationships/model3d" Target="../media/model3d15.glb"/><Relationship Id="rId16" Type="http://schemas.openxmlformats.org/officeDocument/2006/relationships/image" Target="../media/image56.png"/><Relationship Id="rId11" Type="http://schemas.openxmlformats.org/officeDocument/2006/relationships/image" Target="../media/image54.png"/><Relationship Id="rId24" Type="http://schemas.microsoft.com/office/2017/06/relationships/model3d" Target="../media/model3d3.glb"/><Relationship Id="rId32" Type="http://schemas.openxmlformats.org/officeDocument/2006/relationships/image" Target="../media/image60.png"/><Relationship Id="rId37" Type="http://schemas.openxmlformats.org/officeDocument/2006/relationships/image" Target="../media/image62.png"/><Relationship Id="rId40" Type="http://schemas.openxmlformats.org/officeDocument/2006/relationships/image" Target="../media/image63.png"/><Relationship Id="rId45" Type="http://schemas.openxmlformats.org/officeDocument/2006/relationships/image" Target="../media/image66.png"/><Relationship Id="rId53" Type="http://schemas.openxmlformats.org/officeDocument/2006/relationships/image" Target="../media/image68.png"/><Relationship Id="rId5" Type="http://schemas.microsoft.com/office/2017/06/relationships/model3d" Target="../media/model3d16.glb"/><Relationship Id="rId15" Type="http://schemas.openxmlformats.org/officeDocument/2006/relationships/image" Target="../media/image55.png"/><Relationship Id="rId23" Type="http://schemas.openxmlformats.org/officeDocument/2006/relationships/image" Target="../media/image58.png"/><Relationship Id="rId36" Type="http://schemas.microsoft.com/office/2017/06/relationships/model3d" Target="../media/model3d22.glb"/><Relationship Id="rId49" Type="http://schemas.openxmlformats.org/officeDocument/2006/relationships/image" Target="../media/image67.png"/><Relationship Id="rId10" Type="http://schemas.microsoft.com/office/2017/06/relationships/model3d" Target="../media/model3d17.glb"/><Relationship Id="rId19" Type="http://schemas.openxmlformats.org/officeDocument/2006/relationships/image" Target="../media/image57.png"/><Relationship Id="rId31" Type="http://schemas.openxmlformats.org/officeDocument/2006/relationships/image" Target="../media/image60.png"/><Relationship Id="rId44" Type="http://schemas.openxmlformats.org/officeDocument/2006/relationships/image" Target="../media/image65.png"/><Relationship Id="rId52" Type="http://schemas.openxmlformats.org/officeDocument/2006/relationships/image" Target="../media/image68.png"/><Relationship Id="rId4" Type="http://schemas.openxmlformats.org/officeDocument/2006/relationships/image" Target="../media/image51.png"/><Relationship Id="rId9" Type="http://schemas.openxmlformats.org/officeDocument/2006/relationships/image" Target="../media/image53.png"/><Relationship Id="rId14" Type="http://schemas.openxmlformats.org/officeDocument/2006/relationships/image" Target="../media/image55.png"/><Relationship Id="rId22" Type="http://schemas.openxmlformats.org/officeDocument/2006/relationships/image" Target="../media/image58.png"/><Relationship Id="rId30" Type="http://schemas.microsoft.com/office/2017/06/relationships/model3d" Target="../media/model3d21.glb"/><Relationship Id="rId35" Type="http://schemas.openxmlformats.org/officeDocument/2006/relationships/image" Target="../media/image61.png"/><Relationship Id="rId43" Type="http://schemas.openxmlformats.org/officeDocument/2006/relationships/image" Target="../media/image65.png"/><Relationship Id="rId48" Type="http://schemas.openxmlformats.org/officeDocument/2006/relationships/image" Target="../media/image64.png"/><Relationship Id="rId8" Type="http://schemas.openxmlformats.org/officeDocument/2006/relationships/image" Target="../media/image53.png"/><Relationship Id="rId51" Type="http://schemas.microsoft.com/office/2017/06/relationships/model3d" Target="../media/model3d23.glb"/><Relationship Id="rId3" Type="http://schemas.openxmlformats.org/officeDocument/2006/relationships/image" Target="../media/image51.png"/><Relationship Id="rId12" Type="http://schemas.openxmlformats.org/officeDocument/2006/relationships/image" Target="../media/image54.png"/><Relationship Id="rId17" Type="http://schemas.openxmlformats.org/officeDocument/2006/relationships/image" Target="../media/image56.png"/><Relationship Id="rId25" Type="http://schemas.openxmlformats.org/officeDocument/2006/relationships/image" Target="../media/image59.png"/><Relationship Id="rId33" Type="http://schemas.openxmlformats.org/officeDocument/2006/relationships/image" Target="../media/image58.png"/><Relationship Id="rId38" Type="http://schemas.openxmlformats.org/officeDocument/2006/relationships/image" Target="../media/image62.png"/><Relationship Id="rId46" Type="http://schemas.openxmlformats.org/officeDocument/2006/relationships/image" Target="../media/image66.png"/><Relationship Id="rId20" Type="http://schemas.openxmlformats.org/officeDocument/2006/relationships/image" Target="../media/image57.png"/><Relationship Id="rId41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71.png"/><Relationship Id="rId26" Type="http://schemas.openxmlformats.org/officeDocument/2006/relationships/image" Target="../media/image19.png"/><Relationship Id="rId39" Type="http://schemas.openxmlformats.org/officeDocument/2006/relationships/image" Target="../media/image47.png"/><Relationship Id="rId21" Type="http://schemas.openxmlformats.org/officeDocument/2006/relationships/image" Target="../media/image72.png"/><Relationship Id="rId34" Type="http://schemas.openxmlformats.org/officeDocument/2006/relationships/image" Target="../media/image77.png"/><Relationship Id="rId7" Type="http://schemas.openxmlformats.org/officeDocument/2006/relationships/image" Target="../media/image8.png"/><Relationship Id="rId12" Type="http://schemas.openxmlformats.org/officeDocument/2006/relationships/image" Target="../media/image19.png"/><Relationship Id="rId17" Type="http://schemas.openxmlformats.org/officeDocument/2006/relationships/image" Target="../media/image71.png"/><Relationship Id="rId25" Type="http://schemas.openxmlformats.org/officeDocument/2006/relationships/image" Target="../media/image74.png"/><Relationship Id="rId33" Type="http://schemas.openxmlformats.org/officeDocument/2006/relationships/image" Target="../media/image77.png"/><Relationship Id="rId38" Type="http://schemas.microsoft.com/office/2017/06/relationships/model3d" Target="../media/model3d11.glb"/><Relationship Id="rId2" Type="http://schemas.microsoft.com/office/2017/06/relationships/model3d" Target="../media/model3d14.glb"/><Relationship Id="rId16" Type="http://schemas.openxmlformats.org/officeDocument/2006/relationships/image" Target="../media/image70.png"/><Relationship Id="rId20" Type="http://schemas.openxmlformats.org/officeDocument/2006/relationships/image" Target="../media/image72.png"/><Relationship Id="rId29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69.png"/><Relationship Id="rId24" Type="http://schemas.openxmlformats.org/officeDocument/2006/relationships/image" Target="../media/image74.png"/><Relationship Id="rId32" Type="http://schemas.openxmlformats.org/officeDocument/2006/relationships/image" Target="../media/image77.png"/><Relationship Id="rId37" Type="http://schemas.openxmlformats.org/officeDocument/2006/relationships/image" Target="../media/image37.png"/><Relationship Id="rId40" Type="http://schemas.openxmlformats.org/officeDocument/2006/relationships/image" Target="../media/image47.png"/><Relationship Id="rId5" Type="http://schemas.microsoft.com/office/2017/06/relationships/model3d" Target="../media/model3d1.glb"/><Relationship Id="rId15" Type="http://schemas.openxmlformats.org/officeDocument/2006/relationships/image" Target="../media/image70.png"/><Relationship Id="rId23" Type="http://schemas.openxmlformats.org/officeDocument/2006/relationships/image" Target="../media/image73.png"/><Relationship Id="rId28" Type="http://schemas.openxmlformats.org/officeDocument/2006/relationships/image" Target="../media/image75.png"/><Relationship Id="rId36" Type="http://schemas.openxmlformats.org/officeDocument/2006/relationships/image" Target="../media/image37.png"/><Relationship Id="rId10" Type="http://schemas.openxmlformats.org/officeDocument/2006/relationships/image" Target="../media/image69.png"/><Relationship Id="rId19" Type="http://schemas.microsoft.com/office/2017/06/relationships/model3d" Target="../media/model3d13.glb"/><Relationship Id="rId31" Type="http://schemas.openxmlformats.org/officeDocument/2006/relationships/image" Target="../media/image76.png"/><Relationship Id="rId4" Type="http://schemas.openxmlformats.org/officeDocument/2006/relationships/image" Target="../media/image45.png"/><Relationship Id="rId14" Type="http://schemas.microsoft.com/office/2017/06/relationships/model3d" Target="../media/model3d6.glb"/><Relationship Id="rId22" Type="http://schemas.openxmlformats.org/officeDocument/2006/relationships/image" Target="../media/image73.png"/><Relationship Id="rId27" Type="http://schemas.openxmlformats.org/officeDocument/2006/relationships/image" Target="../media/image75.png"/><Relationship Id="rId30" Type="http://schemas.openxmlformats.org/officeDocument/2006/relationships/image" Target="../media/image76.png"/><Relationship Id="rId35" Type="http://schemas.microsoft.com/office/2017/06/relationships/model3d" Target="../media/model3d12.glb"/><Relationship Id="rId8" Type="http://schemas.openxmlformats.org/officeDocument/2006/relationships/image" Target="../media/image7.png"/><Relationship Id="rId3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t="13819" b="11181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/>
          </a:p>
        </p:txBody>
      </p:sp>
      <p:pic>
        <p:nvPicPr>
          <p:cNvPr id="90" name="Google Shape;9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4"/>
          <p:cNvPicPr preferRelativeResize="0"/>
          <p:nvPr/>
        </p:nvPicPr>
        <p:blipFill rotWithShape="1">
          <a:blip r:embed="rId4">
            <a:alphaModFix/>
          </a:blip>
          <a:srcRect t="16201"/>
          <a:stretch/>
        </p:blipFill>
        <p:spPr>
          <a:xfrm>
            <a:off x="1351643" y="1825625"/>
            <a:ext cx="4744357" cy="503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5" name="Modelo 3D 34">
                <a:extLst>
                  <a:ext uri="{FF2B5EF4-FFF2-40B4-BE49-F238E27FC236}">
                    <a16:creationId xmlns:a16="http://schemas.microsoft.com/office/drawing/2014/main" id="{11F0FE22-7DA6-4118-9C5A-9ED13D6CC80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67408707"/>
                  </p:ext>
                </p:extLst>
              </p:nvPr>
            </p:nvGraphicFramePr>
            <p:xfrm>
              <a:off x="6777857" y="5642245"/>
              <a:ext cx="702969" cy="683969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69" cy="683969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8349632" ay="-1910119" az="-9329378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110195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5" name="Modelo 3D 34">
                <a:extLst>
                  <a:ext uri="{FF2B5EF4-FFF2-40B4-BE49-F238E27FC236}">
                    <a16:creationId xmlns:a16="http://schemas.microsoft.com/office/drawing/2014/main" id="{11F0FE22-7DA6-4118-9C5A-9ED13D6CC80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77857" y="5642245"/>
                <a:ext cx="702969" cy="6839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6" name="Modelo 3D 35">
                <a:extLst>
                  <a:ext uri="{FF2B5EF4-FFF2-40B4-BE49-F238E27FC236}">
                    <a16:creationId xmlns:a16="http://schemas.microsoft.com/office/drawing/2014/main" id="{2B21D217-6212-4982-87B6-96646B14369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12882575"/>
                  </p:ext>
                </p:extLst>
              </p:nvPr>
            </p:nvGraphicFramePr>
            <p:xfrm>
              <a:off x="6699796" y="4669009"/>
              <a:ext cx="702969" cy="683969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69" cy="683969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8349632" ay="-1910119" az="-9329378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110195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6" name="Modelo 3D 35">
                <a:extLst>
                  <a:ext uri="{FF2B5EF4-FFF2-40B4-BE49-F238E27FC236}">
                    <a16:creationId xmlns:a16="http://schemas.microsoft.com/office/drawing/2014/main" id="{2B21D217-6212-4982-87B6-96646B14369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99796" y="4669009"/>
                <a:ext cx="702969" cy="6839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7" name="Modelo 3D 36">
                <a:extLst>
                  <a:ext uri="{FF2B5EF4-FFF2-40B4-BE49-F238E27FC236}">
                    <a16:creationId xmlns:a16="http://schemas.microsoft.com/office/drawing/2014/main" id="{0230FC49-C20A-4036-8DA6-AA63A41D839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33894776"/>
                  </p:ext>
                </p:extLst>
              </p:nvPr>
            </p:nvGraphicFramePr>
            <p:xfrm>
              <a:off x="6116889" y="5149891"/>
              <a:ext cx="702968" cy="683968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68" cy="683968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8349632" ay="-1910119" az="-9329378"/>
                    <am3d:postTrans dx="0" dy="0" dz="0"/>
                  </am3d:trans>
                  <am3d:raster rName="Office3DRenderer" rVer="16.0.8326">
                    <am3d:blip r:embed="rId45"/>
                  </am3d:raster>
                  <am3d:objViewport viewportSz="110194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7" name="Modelo 3D 36">
                <a:extLst>
                  <a:ext uri="{FF2B5EF4-FFF2-40B4-BE49-F238E27FC236}">
                    <a16:creationId xmlns:a16="http://schemas.microsoft.com/office/drawing/2014/main" id="{0230FC49-C20A-4036-8DA6-AA63A41D839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6116889" y="5149891"/>
                <a:ext cx="702968" cy="6839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0" name="Modelo 3D 29">
                <a:extLst>
                  <a:ext uri="{FF2B5EF4-FFF2-40B4-BE49-F238E27FC236}">
                    <a16:creationId xmlns:a16="http://schemas.microsoft.com/office/drawing/2014/main" id="{8D1D1575-BC44-42E5-AF98-2C9534656EF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28112605"/>
                  </p:ext>
                </p:extLst>
              </p:nvPr>
            </p:nvGraphicFramePr>
            <p:xfrm>
              <a:off x="4756842" y="903885"/>
              <a:ext cx="702969" cy="683971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69" cy="68397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7"/>
                  </am3d:raster>
                  <am3d:objViewport viewportSz="110195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0" name="Modelo 3D 29">
                <a:extLst>
                  <a:ext uri="{FF2B5EF4-FFF2-40B4-BE49-F238E27FC236}">
                    <a16:creationId xmlns:a16="http://schemas.microsoft.com/office/drawing/2014/main" id="{8D1D1575-BC44-42E5-AF98-2C9534656EF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4756842" y="903885"/>
                <a:ext cx="702969" cy="68397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" name="Modelo 3D 5">
                <a:extLst>
                  <a:ext uri="{FF2B5EF4-FFF2-40B4-BE49-F238E27FC236}">
                    <a16:creationId xmlns:a16="http://schemas.microsoft.com/office/drawing/2014/main" id="{353665D5-CAEE-4649-B12C-B2722F7E9F7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70819333"/>
                  </p:ext>
                </p:extLst>
              </p:nvPr>
            </p:nvGraphicFramePr>
            <p:xfrm>
              <a:off x="2369140" y="1883557"/>
              <a:ext cx="617791" cy="617791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617791" cy="61779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9"/>
                  </am3d:raster>
                  <am3d:objViewport viewportSz="110195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Modelo 3D 5">
                <a:extLst>
                  <a:ext uri="{FF2B5EF4-FFF2-40B4-BE49-F238E27FC236}">
                    <a16:creationId xmlns:a16="http://schemas.microsoft.com/office/drawing/2014/main" id="{353665D5-CAEE-4649-B12C-B2722F7E9F7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2369140" y="1883557"/>
                <a:ext cx="617791" cy="6177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6" name="Modelo 3D 25">
                <a:extLst>
                  <a:ext uri="{FF2B5EF4-FFF2-40B4-BE49-F238E27FC236}">
                    <a16:creationId xmlns:a16="http://schemas.microsoft.com/office/drawing/2014/main" id="{AAABE15A-78ED-4804-835F-FE7E373B20E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48572387"/>
                  </p:ext>
                </p:extLst>
              </p:nvPr>
            </p:nvGraphicFramePr>
            <p:xfrm>
              <a:off x="-116309" y="3694060"/>
              <a:ext cx="702969" cy="683971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69" cy="68397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1"/>
                  </am3d:raster>
                  <am3d:objViewport viewportSz="110195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6" name="Modelo 3D 25">
                <a:extLst>
                  <a:ext uri="{FF2B5EF4-FFF2-40B4-BE49-F238E27FC236}">
                    <a16:creationId xmlns:a16="http://schemas.microsoft.com/office/drawing/2014/main" id="{AAABE15A-78ED-4804-835F-FE7E373B20E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-116309" y="3694060"/>
                <a:ext cx="702969" cy="68397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" name="Modelo 3D 3">
                <a:extLst>
                  <a:ext uri="{FF2B5EF4-FFF2-40B4-BE49-F238E27FC236}">
                    <a16:creationId xmlns:a16="http://schemas.microsoft.com/office/drawing/2014/main" id="{75B47DEF-E7B2-4EA0-A82C-56A75A61128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92409219"/>
                  </p:ext>
                </p:extLst>
              </p:nvPr>
            </p:nvGraphicFramePr>
            <p:xfrm>
              <a:off x="1484243" y="977993"/>
              <a:ext cx="2277059" cy="4504446"/>
            </p:xfrm>
            <a:graphic>
              <a:graphicData uri="http://schemas.microsoft.com/office/drawing/2017/model3d">
                <am3d:model3d r:embed="rId52">
                  <am3d:spPr>
                    <a:xfrm>
                      <a:off x="0" y="0"/>
                      <a:ext cx="2277059" cy="4504446"/>
                    </a:xfrm>
                    <a:prstGeom prst="rect">
                      <a:avLst/>
                    </a:prstGeom>
                  </am3d:spPr>
                  <am3d:camera>
                    <am3d:pos x="0" y="0" z="5261456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809308" d="1000000"/>
                    <am3d:preTrans dx="15180539" dy="-986167" dz="-2170419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3"/>
                  </am3d:raster>
                  <am3d:objViewport viewportSz="541866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Modelo 3D 3">
                <a:extLst>
                  <a:ext uri="{FF2B5EF4-FFF2-40B4-BE49-F238E27FC236}">
                    <a16:creationId xmlns:a16="http://schemas.microsoft.com/office/drawing/2014/main" id="{75B47DEF-E7B2-4EA0-A82C-56A75A6112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1484243" y="977993"/>
                <a:ext cx="2277059" cy="450444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" name="Modelo 3D 4">
                <a:extLst>
                  <a:ext uri="{FF2B5EF4-FFF2-40B4-BE49-F238E27FC236}">
                    <a16:creationId xmlns:a16="http://schemas.microsoft.com/office/drawing/2014/main" id="{2153786F-E77C-4D6C-8C71-553DB2DE186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3162183"/>
                  </p:ext>
                </p:extLst>
              </p:nvPr>
            </p:nvGraphicFramePr>
            <p:xfrm>
              <a:off x="2694572" y="4516224"/>
              <a:ext cx="617791" cy="617791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617791" cy="61779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9"/>
                  </am3d:raster>
                  <am3d:objViewport viewportSz="110195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Modelo 3D 4">
                <a:extLst>
                  <a:ext uri="{FF2B5EF4-FFF2-40B4-BE49-F238E27FC236}">
                    <a16:creationId xmlns:a16="http://schemas.microsoft.com/office/drawing/2014/main" id="{2153786F-E77C-4D6C-8C71-553DB2DE186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2694572" y="4516224"/>
                <a:ext cx="617791" cy="6177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8" name="Modelo 3D 7">
                <a:extLst>
                  <a:ext uri="{FF2B5EF4-FFF2-40B4-BE49-F238E27FC236}">
                    <a16:creationId xmlns:a16="http://schemas.microsoft.com/office/drawing/2014/main" id="{F05E99BC-1723-436F-9877-50B5219E510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30976725"/>
                  </p:ext>
                </p:extLst>
              </p:nvPr>
            </p:nvGraphicFramePr>
            <p:xfrm>
              <a:off x="1548256" y="1085506"/>
              <a:ext cx="644574" cy="644574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644574" cy="644574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-705346" ay="2214906" az="-427482"/>
                    <am3d:postTrans dx="0" dy="0" dz="0"/>
                  </am3d:trans>
                  <am3d:raster rName="Office3DRenderer" rVer="16.0.8326">
                    <am3d:blip r:embed="rId55"/>
                  </am3d:raster>
                  <am3d:objViewport viewportSz="102373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8" name="Modelo 3D 7">
                <a:extLst>
                  <a:ext uri="{FF2B5EF4-FFF2-40B4-BE49-F238E27FC236}">
                    <a16:creationId xmlns:a16="http://schemas.microsoft.com/office/drawing/2014/main" id="{F05E99BC-1723-436F-9877-50B5219E510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1548256" y="1085506"/>
                <a:ext cx="644574" cy="644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9" name="Modelo 3D 8">
                <a:extLst>
                  <a:ext uri="{FF2B5EF4-FFF2-40B4-BE49-F238E27FC236}">
                    <a16:creationId xmlns:a16="http://schemas.microsoft.com/office/drawing/2014/main" id="{E6662CBF-AE27-4C44-9C98-EAC4C936051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31108414"/>
                  </p:ext>
                </p:extLst>
              </p:nvPr>
            </p:nvGraphicFramePr>
            <p:xfrm>
              <a:off x="3653309" y="863900"/>
              <a:ext cx="702969" cy="683969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69" cy="683969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7"/>
                  </am3d:raster>
                  <am3d:objViewport viewportSz="110195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Modelo 3D 8">
                <a:extLst>
                  <a:ext uri="{FF2B5EF4-FFF2-40B4-BE49-F238E27FC236}">
                    <a16:creationId xmlns:a16="http://schemas.microsoft.com/office/drawing/2014/main" id="{E6662CBF-AE27-4C44-9C98-EAC4C93605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3653309" y="863900"/>
                <a:ext cx="702969" cy="6839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1" name="Modelo 3D 10">
                <a:extLst>
                  <a:ext uri="{FF2B5EF4-FFF2-40B4-BE49-F238E27FC236}">
                    <a16:creationId xmlns:a16="http://schemas.microsoft.com/office/drawing/2014/main" id="{D0C6CC7E-9F5A-4C67-BE44-EC45EBD4EAB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46155006"/>
                  </p:ext>
                </p:extLst>
              </p:nvPr>
            </p:nvGraphicFramePr>
            <p:xfrm rot="5400000">
              <a:off x="9207370" y="271784"/>
              <a:ext cx="2469348" cy="1026808"/>
            </p:xfrm>
            <a:graphic>
              <a:graphicData uri="http://schemas.microsoft.com/office/drawing/2017/model3d">
                <am3d:model3d r:embed="rId59">
                  <am3d:spPr>
                    <a:xfrm rot="5400000">
                      <a:off x="0" y="0"/>
                      <a:ext cx="2469348" cy="1026808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0"/>
                  </am3d:raster>
                  <am3d:objViewport viewportSz="285001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Modelo 3D 10">
                <a:extLst>
                  <a:ext uri="{FF2B5EF4-FFF2-40B4-BE49-F238E27FC236}">
                    <a16:creationId xmlns:a16="http://schemas.microsoft.com/office/drawing/2014/main" id="{D0C6CC7E-9F5A-4C67-BE44-EC45EBD4EAB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1"/>
              <a:stretch>
                <a:fillRect/>
              </a:stretch>
            </p:blipFill>
            <p:spPr>
              <a:xfrm rot="5400000">
                <a:off x="9207370" y="271784"/>
                <a:ext cx="2469348" cy="10268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3" name="Modelo 3D 12">
                <a:extLst>
                  <a:ext uri="{FF2B5EF4-FFF2-40B4-BE49-F238E27FC236}">
                    <a16:creationId xmlns:a16="http://schemas.microsoft.com/office/drawing/2014/main" id="{D8D05551-4434-4A62-B0A9-2917B170FFE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80554546"/>
                  </p:ext>
                </p:extLst>
              </p:nvPr>
            </p:nvGraphicFramePr>
            <p:xfrm rot="5400000">
              <a:off x="9215172" y="2674127"/>
              <a:ext cx="2458326" cy="1022225"/>
            </p:xfrm>
            <a:graphic>
              <a:graphicData uri="http://schemas.microsoft.com/office/drawing/2017/model3d">
                <am3d:model3d r:embed="rId59">
                  <am3d:spPr>
                    <a:xfrm rot="5400000">
                      <a:off x="0" y="0"/>
                      <a:ext cx="2458326" cy="102222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2"/>
                  </am3d:raster>
                  <am3d:objViewport viewportSz="283729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Modelo 3D 12">
                <a:extLst>
                  <a:ext uri="{FF2B5EF4-FFF2-40B4-BE49-F238E27FC236}">
                    <a16:creationId xmlns:a16="http://schemas.microsoft.com/office/drawing/2014/main" id="{D8D05551-4434-4A62-B0A9-2917B170FFE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3"/>
              <a:stretch>
                <a:fillRect/>
              </a:stretch>
            </p:blipFill>
            <p:spPr>
              <a:xfrm rot="5400000">
                <a:off x="9215172" y="2674127"/>
                <a:ext cx="2458326" cy="102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4" name="Modelo 3D 13">
                <a:extLst>
                  <a:ext uri="{FF2B5EF4-FFF2-40B4-BE49-F238E27FC236}">
                    <a16:creationId xmlns:a16="http://schemas.microsoft.com/office/drawing/2014/main" id="{4C31AFFF-1421-44F6-A579-F7A8C7117B6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32825688"/>
                  </p:ext>
                </p:extLst>
              </p:nvPr>
            </p:nvGraphicFramePr>
            <p:xfrm rot="5400000">
              <a:off x="9211953" y="5071886"/>
              <a:ext cx="2469349" cy="1026809"/>
            </p:xfrm>
            <a:graphic>
              <a:graphicData uri="http://schemas.microsoft.com/office/drawing/2017/model3d">
                <am3d:model3d r:embed="rId59">
                  <am3d:spPr>
                    <a:xfrm rot="5400000">
                      <a:off x="0" y="0"/>
                      <a:ext cx="2469349" cy="1026809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4"/>
                  </am3d:raster>
                  <am3d:objViewport viewportSz="285001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Modelo 3D 13">
                <a:extLst>
                  <a:ext uri="{FF2B5EF4-FFF2-40B4-BE49-F238E27FC236}">
                    <a16:creationId xmlns:a16="http://schemas.microsoft.com/office/drawing/2014/main" id="{4C31AFFF-1421-44F6-A579-F7A8C7117B6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5"/>
              <a:stretch>
                <a:fillRect/>
              </a:stretch>
            </p:blipFill>
            <p:spPr>
              <a:xfrm rot="5400000">
                <a:off x="9211953" y="5071886"/>
                <a:ext cx="2469349" cy="102680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5" name="Modelo 3D 14">
                <a:extLst>
                  <a:ext uri="{FF2B5EF4-FFF2-40B4-BE49-F238E27FC236}">
                    <a16:creationId xmlns:a16="http://schemas.microsoft.com/office/drawing/2014/main" id="{CAC7511C-396E-40CB-8646-9F86C2DD5EE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9781688"/>
                  </p:ext>
                </p:extLst>
              </p:nvPr>
            </p:nvGraphicFramePr>
            <p:xfrm rot="16200000">
              <a:off x="8154531" y="309819"/>
              <a:ext cx="2469348" cy="1026808"/>
            </p:xfrm>
            <a:graphic>
              <a:graphicData uri="http://schemas.microsoft.com/office/drawing/2017/model3d">
                <am3d:model3d r:embed="rId59">
                  <am3d:spPr>
                    <a:xfrm rot="16200000">
                      <a:off x="0" y="0"/>
                      <a:ext cx="2469348" cy="1026808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0"/>
                  </am3d:raster>
                  <am3d:objViewport viewportSz="285001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Modelo 3D 14">
                <a:extLst>
                  <a:ext uri="{FF2B5EF4-FFF2-40B4-BE49-F238E27FC236}">
                    <a16:creationId xmlns:a16="http://schemas.microsoft.com/office/drawing/2014/main" id="{CAC7511C-396E-40CB-8646-9F86C2DD5EE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1"/>
              <a:stretch>
                <a:fillRect/>
              </a:stretch>
            </p:blipFill>
            <p:spPr>
              <a:xfrm rot="16200000">
                <a:off x="8154531" y="309819"/>
                <a:ext cx="2469348" cy="10268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6" name="Modelo 3D 15">
                <a:extLst>
                  <a:ext uri="{FF2B5EF4-FFF2-40B4-BE49-F238E27FC236}">
                    <a16:creationId xmlns:a16="http://schemas.microsoft.com/office/drawing/2014/main" id="{6777811E-EC01-4D06-9F61-33CA3B5B897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8694406"/>
                  </p:ext>
                </p:extLst>
              </p:nvPr>
            </p:nvGraphicFramePr>
            <p:xfrm rot="16200000">
              <a:off x="8162333" y="2712162"/>
              <a:ext cx="2458326" cy="1022225"/>
            </p:xfrm>
            <a:graphic>
              <a:graphicData uri="http://schemas.microsoft.com/office/drawing/2017/model3d">
                <am3d:model3d r:embed="rId59">
                  <am3d:spPr>
                    <a:xfrm rot="16200000">
                      <a:off x="0" y="0"/>
                      <a:ext cx="2458326" cy="102222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1"/>
                  </am3d:raster>
                  <am3d:objViewport viewportSz="283729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6" name="Modelo 3D 15">
                <a:extLst>
                  <a:ext uri="{FF2B5EF4-FFF2-40B4-BE49-F238E27FC236}">
                    <a16:creationId xmlns:a16="http://schemas.microsoft.com/office/drawing/2014/main" id="{6777811E-EC01-4D06-9F61-33CA3B5B897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5"/>
              <a:stretch>
                <a:fillRect/>
              </a:stretch>
            </p:blipFill>
            <p:spPr>
              <a:xfrm rot="16200000">
                <a:off x="8162333" y="2712162"/>
                <a:ext cx="2458326" cy="102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7" name="Modelo 3D 16">
                <a:extLst>
                  <a:ext uri="{FF2B5EF4-FFF2-40B4-BE49-F238E27FC236}">
                    <a16:creationId xmlns:a16="http://schemas.microsoft.com/office/drawing/2014/main" id="{A28EDD63-9AB3-4082-8EB4-B2E7072AA89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84447976"/>
                  </p:ext>
                </p:extLst>
              </p:nvPr>
            </p:nvGraphicFramePr>
            <p:xfrm rot="16200000">
              <a:off x="8159114" y="5109921"/>
              <a:ext cx="2469349" cy="1026809"/>
            </p:xfrm>
            <a:graphic>
              <a:graphicData uri="http://schemas.microsoft.com/office/drawing/2017/model3d">
                <am3d:model3d r:embed="rId59">
                  <am3d:spPr>
                    <a:xfrm rot="16200000">
                      <a:off x="0" y="0"/>
                      <a:ext cx="2469349" cy="1026809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1"/>
                  </am3d:raster>
                  <am3d:objViewport viewportSz="285001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7" name="Modelo 3D 16">
                <a:extLst>
                  <a:ext uri="{FF2B5EF4-FFF2-40B4-BE49-F238E27FC236}">
                    <a16:creationId xmlns:a16="http://schemas.microsoft.com/office/drawing/2014/main" id="{A28EDD63-9AB3-4082-8EB4-B2E7072AA8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5"/>
              <a:stretch>
                <a:fillRect/>
              </a:stretch>
            </p:blipFill>
            <p:spPr>
              <a:xfrm rot="16200000">
                <a:off x="8159114" y="5109921"/>
                <a:ext cx="2469349" cy="102680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8" name="Modelo 3D 17">
                <a:extLst>
                  <a:ext uri="{FF2B5EF4-FFF2-40B4-BE49-F238E27FC236}">
                    <a16:creationId xmlns:a16="http://schemas.microsoft.com/office/drawing/2014/main" id="{0D2247F3-A864-49C6-A4F9-DB9A8F7F9FF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4347534"/>
                  </p:ext>
                </p:extLst>
              </p:nvPr>
            </p:nvGraphicFramePr>
            <p:xfrm>
              <a:off x="3473675" y="616917"/>
              <a:ext cx="627315" cy="573939"/>
            </p:xfrm>
            <a:graphic>
              <a:graphicData uri="http://schemas.microsoft.com/office/drawing/2017/model3d">
                <am3d:model3d r:embed="rId66">
                  <am3d:spPr>
                    <a:xfrm>
                      <a:off x="0" y="0"/>
                      <a:ext cx="627315" cy="573939"/>
                    </a:xfrm>
                    <a:prstGeom prst="rect">
                      <a:avLst/>
                    </a:prstGeom>
                  </am3d:spPr>
                  <am3d:camera>
                    <am3d:pos x="0" y="0" z="6704967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0674194" d="1000000"/>
                    <am3d:preTrans dx="-138898970" dy="43434049" dz="-222491426"/>
                    <am3d:scale>
                      <am3d:sx n="1000000" d="1000000"/>
                      <am3d:sy n="1000000" d="1000000"/>
                      <am3d:sz n="1000000" d="1000000"/>
                    </am3d:scale>
                    <am3d:rot ax="-112534" ay="-142503" az="3607848"/>
                    <am3d:postTrans dx="0" dy="0" dz="0"/>
                  </am3d:trans>
                  <am3d:raster rName="Office3DRenderer" rVer="16.0.8326">
                    <am3d:blip r:embed="rId67"/>
                  </am3d:raster>
                  <am3d:objViewport viewportSz="69515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Modelo 3D 17">
                <a:extLst>
                  <a:ext uri="{FF2B5EF4-FFF2-40B4-BE49-F238E27FC236}">
                    <a16:creationId xmlns:a16="http://schemas.microsoft.com/office/drawing/2014/main" id="{0D2247F3-A864-49C6-A4F9-DB9A8F7F9FF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3473675" y="616917"/>
                <a:ext cx="627315" cy="5739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9" name="Modelo 3D 18">
                <a:extLst>
                  <a:ext uri="{FF2B5EF4-FFF2-40B4-BE49-F238E27FC236}">
                    <a16:creationId xmlns:a16="http://schemas.microsoft.com/office/drawing/2014/main" id="{46C76A02-14AF-465B-AD43-BAA76A219AD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9267508"/>
                  </p:ext>
                </p:extLst>
              </p:nvPr>
            </p:nvGraphicFramePr>
            <p:xfrm rot="3360111">
              <a:off x="4002739" y="693570"/>
              <a:ext cx="576524" cy="502880"/>
            </p:xfrm>
            <a:graphic>
              <a:graphicData uri="http://schemas.microsoft.com/office/drawing/2017/model3d">
                <am3d:model3d r:embed="rId66">
                  <am3d:spPr>
                    <a:xfrm rot="3360111">
                      <a:off x="0" y="0"/>
                      <a:ext cx="576524" cy="502880"/>
                    </a:xfrm>
                    <a:prstGeom prst="rect">
                      <a:avLst/>
                    </a:prstGeom>
                  </am3d:spPr>
                  <am3d:camera>
                    <am3d:pos x="0" y="0" z="6704967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0674194" d="1000000"/>
                    <am3d:preTrans dx="-138898970" dy="43434049" dz="-222491426"/>
                    <am3d:scale>
                      <am3d:sx n="1000000" d="1000000"/>
                      <am3d:sy n="1000000" d="1000000"/>
                      <am3d:sz n="1000000" d="1000000"/>
                    </am3d:scale>
                    <am3d:rot ax="511809" ay="-1860493" az="3384296"/>
                    <am3d:postTrans dx="0" dy="0" dz="0"/>
                  </am3d:trans>
                  <am3d:raster rName="Office3DRenderer" rVer="16.0.8326">
                    <am3d:blip r:embed="rId69"/>
                  </am3d:raster>
                  <am3d:objViewport viewportSz="69515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Modelo 3D 18">
                <a:extLst>
                  <a:ext uri="{FF2B5EF4-FFF2-40B4-BE49-F238E27FC236}">
                    <a16:creationId xmlns:a16="http://schemas.microsoft.com/office/drawing/2014/main" id="{46C76A02-14AF-465B-AD43-BAA76A219AD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0"/>
              <a:stretch>
                <a:fillRect/>
              </a:stretch>
            </p:blipFill>
            <p:spPr>
              <a:xfrm rot="3360111">
                <a:off x="4002739" y="693570"/>
                <a:ext cx="576524" cy="50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0" name="Modelo 3D 19">
                <a:extLst>
                  <a:ext uri="{FF2B5EF4-FFF2-40B4-BE49-F238E27FC236}">
                    <a16:creationId xmlns:a16="http://schemas.microsoft.com/office/drawing/2014/main" id="{F7CAACB2-A379-4C88-AD04-A46BC89F015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58967870"/>
                  </p:ext>
                </p:extLst>
              </p:nvPr>
            </p:nvGraphicFramePr>
            <p:xfrm rot="10218193">
              <a:off x="3965400" y="1171581"/>
              <a:ext cx="603239" cy="574145"/>
            </p:xfrm>
            <a:graphic>
              <a:graphicData uri="http://schemas.microsoft.com/office/drawing/2017/model3d">
                <am3d:model3d r:embed="rId66">
                  <am3d:spPr>
                    <a:xfrm rot="10218193">
                      <a:off x="0" y="0"/>
                      <a:ext cx="603239" cy="574145"/>
                    </a:xfrm>
                    <a:prstGeom prst="rect">
                      <a:avLst/>
                    </a:prstGeom>
                  </am3d:spPr>
                  <am3d:camera>
                    <am3d:pos x="0" y="0" z="6704967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0674194" d="1000000"/>
                    <am3d:preTrans dx="-138898970" dy="43434049" dz="-222491426"/>
                    <am3d:scale>
                      <am3d:sx n="1000000" d="1000000"/>
                      <am3d:sy n="1000000" d="1000000"/>
                      <am3d:sz n="1000000" d="1000000"/>
                    </am3d:scale>
                    <am3d:rot ax="-594630" ay="-132001" az="3715348"/>
                    <am3d:postTrans dx="0" dy="0" dz="0"/>
                  </am3d:trans>
                  <am3d:raster rName="Office3DRenderer" rVer="16.0.8326">
                    <am3d:blip r:embed="rId71"/>
                  </am3d:raster>
                  <am3d:objViewport viewportSz="69515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Modelo 3D 19">
                <a:extLst>
                  <a:ext uri="{FF2B5EF4-FFF2-40B4-BE49-F238E27FC236}">
                    <a16:creationId xmlns:a16="http://schemas.microsoft.com/office/drawing/2014/main" id="{F7CAACB2-A379-4C88-AD04-A46BC89F01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2"/>
              <a:stretch>
                <a:fillRect/>
              </a:stretch>
            </p:blipFill>
            <p:spPr>
              <a:xfrm rot="10218193">
                <a:off x="3965400" y="1171581"/>
                <a:ext cx="603239" cy="57414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1" name="Modelo 3D 20">
                <a:extLst>
                  <a:ext uri="{FF2B5EF4-FFF2-40B4-BE49-F238E27FC236}">
                    <a16:creationId xmlns:a16="http://schemas.microsoft.com/office/drawing/2014/main" id="{7E2064DC-2A99-4626-B996-70B675A7391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31613083"/>
                  </p:ext>
                </p:extLst>
              </p:nvPr>
            </p:nvGraphicFramePr>
            <p:xfrm rot="13951296">
              <a:off x="3436331" y="1159372"/>
              <a:ext cx="603239" cy="574145"/>
            </p:xfrm>
            <a:graphic>
              <a:graphicData uri="http://schemas.microsoft.com/office/drawing/2017/model3d">
                <am3d:model3d r:embed="rId66">
                  <am3d:spPr>
                    <a:xfrm rot="13951296">
                      <a:off x="0" y="0"/>
                      <a:ext cx="603239" cy="574145"/>
                    </a:xfrm>
                    <a:prstGeom prst="rect">
                      <a:avLst/>
                    </a:prstGeom>
                  </am3d:spPr>
                  <am3d:camera>
                    <am3d:pos x="0" y="0" z="6704967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0674194" d="1000000"/>
                    <am3d:preTrans dx="-138898970" dy="43434049" dz="-222491426"/>
                    <am3d:scale>
                      <am3d:sx n="1000000" d="1000000"/>
                      <am3d:sy n="1000000" d="1000000"/>
                      <am3d:sz n="1000000" d="1000000"/>
                    </am3d:scale>
                    <am3d:rot ax="-594630" ay="-132001" az="3715348"/>
                    <am3d:postTrans dx="0" dy="0" dz="0"/>
                  </am3d:trans>
                  <am3d:raster rName="Office3DRenderer" rVer="16.0.8326">
                    <am3d:blip r:embed="rId71"/>
                  </am3d:raster>
                  <am3d:objViewport viewportSz="69515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Modelo 3D 20">
                <a:extLst>
                  <a:ext uri="{FF2B5EF4-FFF2-40B4-BE49-F238E27FC236}">
                    <a16:creationId xmlns:a16="http://schemas.microsoft.com/office/drawing/2014/main" id="{7E2064DC-2A99-4626-B996-70B675A7391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2"/>
              <a:stretch>
                <a:fillRect/>
              </a:stretch>
            </p:blipFill>
            <p:spPr>
              <a:xfrm rot="13951296">
                <a:off x="3436331" y="1159372"/>
                <a:ext cx="603239" cy="57414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2" name="Modelo 3D 11">
                <a:extLst>
                  <a:ext uri="{FF2B5EF4-FFF2-40B4-BE49-F238E27FC236}">
                    <a16:creationId xmlns:a16="http://schemas.microsoft.com/office/drawing/2014/main" id="{3E1E6D03-D1F5-4974-B503-C5F74029992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25821832"/>
                  </p:ext>
                </p:extLst>
              </p:nvPr>
            </p:nvGraphicFramePr>
            <p:xfrm>
              <a:off x="2192125" y="5623326"/>
              <a:ext cx="861293" cy="831111"/>
            </p:xfrm>
            <a:graphic>
              <a:graphicData uri="http://schemas.microsoft.com/office/drawing/2017/model3d">
                <am3d:model3d r:embed="rId73">
                  <am3d:spPr>
                    <a:xfrm>
                      <a:off x="0" y="0"/>
                      <a:ext cx="861293" cy="831111"/>
                    </a:xfrm>
                    <a:prstGeom prst="rect">
                      <a:avLst/>
                    </a:prstGeom>
                  </am3d:spPr>
                  <am3d:camera>
                    <am3d:pos x="0" y="0" z="6843743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729597" d="1000000"/>
                    <am3d:preTrans dx="-19317719" dy="27171431" dz="-95802077"/>
                    <am3d:scale>
                      <am3d:sx n="1000000" d="1000000"/>
                      <am3d:sy n="1000000" d="1000000"/>
                      <am3d:sz n="1000000" d="1000000"/>
                    </am3d:scale>
                    <am3d:rot ax="-110365" ay="-437634" az="14018"/>
                    <am3d:postTrans dx="0" dy="0" dz="0"/>
                  </am3d:trans>
                  <am3d:raster rName="Office3DRenderer" rVer="16.0.8326">
                    <am3d:blip r:embed="rId74"/>
                  </am3d:raster>
                  <am3d:objViewport viewportSz="130750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Modelo 3D 11">
                <a:extLst>
                  <a:ext uri="{FF2B5EF4-FFF2-40B4-BE49-F238E27FC236}">
                    <a16:creationId xmlns:a16="http://schemas.microsoft.com/office/drawing/2014/main" id="{3E1E6D03-D1F5-4974-B503-C5F7402999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2192125" y="5623326"/>
                <a:ext cx="861293" cy="8311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5" name="Modelo 3D 24">
                <a:extLst>
                  <a:ext uri="{FF2B5EF4-FFF2-40B4-BE49-F238E27FC236}">
                    <a16:creationId xmlns:a16="http://schemas.microsoft.com/office/drawing/2014/main" id="{7780E8DE-70DA-400D-840F-15C161EFC60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24790081"/>
                  </p:ext>
                </p:extLst>
              </p:nvPr>
            </p:nvGraphicFramePr>
            <p:xfrm>
              <a:off x="3042327" y="2771281"/>
              <a:ext cx="702970" cy="683970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702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76"/>
                  </am3d:raster>
                  <am3d:objViewport viewportSz="110195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5" name="Modelo 3D 24">
                <a:extLst>
                  <a:ext uri="{FF2B5EF4-FFF2-40B4-BE49-F238E27FC236}">
                    <a16:creationId xmlns:a16="http://schemas.microsoft.com/office/drawing/2014/main" id="{7780E8DE-70DA-400D-840F-15C161EFC60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3042327" y="2771281"/>
                <a:ext cx="702970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7" name="Modelo 3D 26">
                <a:extLst>
                  <a:ext uri="{FF2B5EF4-FFF2-40B4-BE49-F238E27FC236}">
                    <a16:creationId xmlns:a16="http://schemas.microsoft.com/office/drawing/2014/main" id="{C6FD3F67-5DEA-40E4-8F50-B20693DC30F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74340477"/>
                  </p:ext>
                </p:extLst>
              </p:nvPr>
            </p:nvGraphicFramePr>
            <p:xfrm>
              <a:off x="1196067" y="2057897"/>
              <a:ext cx="622158" cy="2458327"/>
            </p:xfrm>
            <a:graphic>
              <a:graphicData uri="http://schemas.microsoft.com/office/drawing/2017/model3d">
                <am3d:model3d r:embed="rId78">
                  <am3d:spPr>
                    <a:xfrm>
                      <a:off x="0" y="0"/>
                      <a:ext cx="622158" cy="2458327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79"/>
                  </am3d:raster>
                  <am3d:objViewport viewportSz="269516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7" name="Modelo 3D 26">
                <a:extLst>
                  <a:ext uri="{FF2B5EF4-FFF2-40B4-BE49-F238E27FC236}">
                    <a16:creationId xmlns:a16="http://schemas.microsoft.com/office/drawing/2014/main" id="{C6FD3F67-5DEA-40E4-8F50-B20693DC30F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0"/>
              <a:stretch>
                <a:fillRect/>
              </a:stretch>
            </p:blipFill>
            <p:spPr>
              <a:xfrm>
                <a:off x="1196067" y="2057897"/>
                <a:ext cx="622158" cy="245832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8" name="Modelo 3D 27">
                <a:extLst>
                  <a:ext uri="{FF2B5EF4-FFF2-40B4-BE49-F238E27FC236}">
                    <a16:creationId xmlns:a16="http://schemas.microsoft.com/office/drawing/2014/main" id="{70886AB9-B822-4168-8948-B22EDF530C5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00616609"/>
                  </p:ext>
                </p:extLst>
              </p:nvPr>
            </p:nvGraphicFramePr>
            <p:xfrm>
              <a:off x="987963" y="2573867"/>
              <a:ext cx="396643" cy="1567250"/>
            </p:xfrm>
            <a:graphic>
              <a:graphicData uri="http://schemas.microsoft.com/office/drawing/2017/model3d">
                <am3d:model3d r:embed="rId78">
                  <am3d:spPr>
                    <a:xfrm>
                      <a:off x="0" y="0"/>
                      <a:ext cx="396643" cy="1567250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1"/>
                  </am3d:raster>
                  <am3d:objViewport viewportSz="171823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8" name="Modelo 3D 27">
                <a:extLst>
                  <a:ext uri="{FF2B5EF4-FFF2-40B4-BE49-F238E27FC236}">
                    <a16:creationId xmlns:a16="http://schemas.microsoft.com/office/drawing/2014/main" id="{70886AB9-B822-4168-8948-B22EDF530C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2"/>
              <a:stretch>
                <a:fillRect/>
              </a:stretch>
            </p:blipFill>
            <p:spPr>
              <a:xfrm>
                <a:off x="987963" y="2573867"/>
                <a:ext cx="396643" cy="15672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9" name="Modelo 3D 28">
                <a:extLst>
                  <a:ext uri="{FF2B5EF4-FFF2-40B4-BE49-F238E27FC236}">
                    <a16:creationId xmlns:a16="http://schemas.microsoft.com/office/drawing/2014/main" id="{8CD280D0-385D-407E-846E-54856A3B466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39069074"/>
                  </p:ext>
                </p:extLst>
              </p:nvPr>
            </p:nvGraphicFramePr>
            <p:xfrm>
              <a:off x="-955114" y="2634326"/>
              <a:ext cx="766318" cy="766318"/>
            </p:xfrm>
            <a:graphic>
              <a:graphicData uri="http://schemas.microsoft.com/office/drawing/2017/model3d">
                <am3d:model3d r:embed="rId83">
                  <am3d:spPr>
                    <a:xfrm>
                      <a:off x="0" y="0"/>
                      <a:ext cx="766318" cy="766318"/>
                    </a:xfrm>
                    <a:prstGeom prst="rect">
                      <a:avLst/>
                    </a:prstGeom>
                  </am3d:spPr>
                  <am3d:camera>
                    <am3d:pos x="0" y="0" z="6843743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729598" d="1000000"/>
                    <am3d:preTrans dx="-19317722" dy="27171431" dz="-95802085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4"/>
                  </am3d:raster>
                  <am3d:objViewport viewportSz="124226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9" name="Modelo 3D 28">
                <a:extLst>
                  <a:ext uri="{FF2B5EF4-FFF2-40B4-BE49-F238E27FC236}">
                    <a16:creationId xmlns:a16="http://schemas.microsoft.com/office/drawing/2014/main" id="{8CD280D0-385D-407E-846E-54856A3B46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-955114" y="2634326"/>
                <a:ext cx="766318" cy="766318"/>
              </a:xfrm>
              <a:prstGeom prst="rect">
                <a:avLst/>
              </a:prstGeom>
            </p:spPr>
          </p:pic>
        </mc:Fallback>
      </mc:AlternateContent>
      <p:sp>
        <p:nvSpPr>
          <p:cNvPr id="31" name="CuadroTexto 30">
            <a:extLst>
              <a:ext uri="{FF2B5EF4-FFF2-40B4-BE49-F238E27FC236}">
                <a16:creationId xmlns:a16="http://schemas.microsoft.com/office/drawing/2014/main" id="{9C222C51-88F9-4430-BC8B-B119732AF823}"/>
              </a:ext>
            </a:extLst>
          </p:cNvPr>
          <p:cNvSpPr txBox="1"/>
          <p:nvPr/>
        </p:nvSpPr>
        <p:spPr>
          <a:xfrm>
            <a:off x="544678" y="5579093"/>
            <a:ext cx="3013804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b="1" dirty="0">
                <a:latin typeface="Arial Nova" panose="020B0604020202020204" pitchFamily="34" charset="0"/>
              </a:rPr>
              <a:t>Transporte retrógrado (</a:t>
            </a:r>
            <a:r>
              <a:rPr lang="es-ES" sz="2400" b="1" dirty="0" err="1">
                <a:latin typeface="Arial Nova" panose="020B0604020202020204" pitchFamily="34" charset="0"/>
              </a:rPr>
              <a:t>Cop</a:t>
            </a:r>
            <a:r>
              <a:rPr lang="es-ES" sz="2400" b="1" dirty="0">
                <a:latin typeface="Arial Nova" panose="020B0604020202020204" pitchFamily="34" charset="0"/>
              </a:rPr>
              <a:t> I)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596E9B44-C22B-42D1-93C1-AB6BF431F0C3}"/>
              </a:ext>
            </a:extLst>
          </p:cNvPr>
          <p:cNvSpPr txBox="1"/>
          <p:nvPr/>
        </p:nvSpPr>
        <p:spPr>
          <a:xfrm>
            <a:off x="112114" y="119295"/>
            <a:ext cx="3221977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b="1" dirty="0">
                <a:latin typeface="Arial Nova" panose="020B0604020202020204" pitchFamily="34" charset="0"/>
              </a:rPr>
              <a:t>Transporte anterógrado (</a:t>
            </a:r>
            <a:r>
              <a:rPr lang="es-ES" sz="2400" b="1" dirty="0" err="1">
                <a:latin typeface="Arial Nova" panose="020B0604020202020204" pitchFamily="34" charset="0"/>
              </a:rPr>
              <a:t>Cop</a:t>
            </a:r>
            <a:r>
              <a:rPr lang="es-ES" sz="2400" b="1" dirty="0">
                <a:latin typeface="Arial Nova" panose="020B0604020202020204" pitchFamily="34" charset="0"/>
              </a:rPr>
              <a:t> II)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40A17091-EFC3-4F4D-84C4-ABE1DEE0180A}"/>
              </a:ext>
            </a:extLst>
          </p:cNvPr>
          <p:cNvSpPr txBox="1"/>
          <p:nvPr/>
        </p:nvSpPr>
        <p:spPr>
          <a:xfrm>
            <a:off x="3787332" y="2573867"/>
            <a:ext cx="3013804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b="1" dirty="0">
                <a:latin typeface="Arial Nova" panose="020B0604020202020204" pitchFamily="34" charset="0"/>
              </a:rPr>
              <a:t>Transporte Red </a:t>
            </a:r>
            <a:r>
              <a:rPr lang="es-ES" sz="2400" b="1" dirty="0" err="1">
                <a:latin typeface="Arial Nova" panose="020B0604020202020204" pitchFamily="34" charset="0"/>
              </a:rPr>
              <a:t>Cis</a:t>
            </a:r>
            <a:r>
              <a:rPr lang="es-ES" sz="2400" b="1" dirty="0">
                <a:latin typeface="Arial Nova" panose="020B0604020202020204" pitchFamily="34" charset="0"/>
              </a:rPr>
              <a:t> Golgi a Red Trans Golgi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31322630-72C9-4DD1-8DB1-8BEE2840D50E}"/>
              </a:ext>
            </a:extLst>
          </p:cNvPr>
          <p:cNvSpPr txBox="1"/>
          <p:nvPr/>
        </p:nvSpPr>
        <p:spPr>
          <a:xfrm>
            <a:off x="5748525" y="291630"/>
            <a:ext cx="54153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b="1" dirty="0">
                <a:latin typeface="Arial Nova" panose="020B0604020202020204" pitchFamily="34" charset="0"/>
              </a:rPr>
              <a:t>Exocitosis (Secreción </a:t>
            </a:r>
            <a:r>
              <a:rPr lang="es-ES" sz="2400" b="1" dirty="0" err="1">
                <a:latin typeface="Arial Nova" panose="020B0604020202020204" pitchFamily="34" charset="0"/>
              </a:rPr>
              <a:t>consitutiva</a:t>
            </a:r>
            <a:r>
              <a:rPr lang="es-ES" sz="2400" b="1" dirty="0">
                <a:latin typeface="Arial Nova" panose="020B0604020202020204" pitchFamily="34" charset="0"/>
              </a:rPr>
              <a:t>)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AD5C2C74-A2AE-4D6A-B4D0-7ADFA66D0150}"/>
              </a:ext>
            </a:extLst>
          </p:cNvPr>
          <p:cNvSpPr txBox="1"/>
          <p:nvPr/>
        </p:nvSpPr>
        <p:spPr>
          <a:xfrm>
            <a:off x="6007534" y="6219403"/>
            <a:ext cx="54153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b="1" dirty="0">
                <a:latin typeface="Arial Nova" panose="020B0604020202020204" pitchFamily="34" charset="0"/>
              </a:rPr>
              <a:t>Exocitosis (Secreción regulada)</a:t>
            </a:r>
          </a:p>
        </p:txBody>
      </p:sp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9" name="Modelo 3D 38">
                <a:extLst>
                  <a:ext uri="{FF2B5EF4-FFF2-40B4-BE49-F238E27FC236}">
                    <a16:creationId xmlns:a16="http://schemas.microsoft.com/office/drawing/2014/main" id="{353B3B32-EE32-4C09-93DF-F9948A257B7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92585193"/>
                  </p:ext>
                </p:extLst>
              </p:nvPr>
            </p:nvGraphicFramePr>
            <p:xfrm rot="6089099">
              <a:off x="12495050" y="4102469"/>
              <a:ext cx="1003780" cy="1585335"/>
            </p:xfrm>
            <a:graphic>
              <a:graphicData uri="http://schemas.microsoft.com/office/drawing/2017/model3d">
                <am3d:model3d r:embed="rId86">
                  <am3d:spPr>
                    <a:xfrm rot="6089099">
                      <a:off x="0" y="0"/>
                      <a:ext cx="1003780" cy="1585335"/>
                    </a:xfrm>
                    <a:prstGeom prst="rect">
                      <a:avLst/>
                    </a:prstGeom>
                  </am3d:spPr>
                  <am3d:camera>
                    <am3d:pos x="0" y="0" z="56597966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683238" d="1000000"/>
                    <am3d:preTrans dx="-96973691" dy="-28266345" dz="-59510085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7"/>
                  </am3d:raster>
                  <am3d:objViewport viewportSz="192708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9" name="Modelo 3D 38">
                <a:extLst>
                  <a:ext uri="{FF2B5EF4-FFF2-40B4-BE49-F238E27FC236}">
                    <a16:creationId xmlns:a16="http://schemas.microsoft.com/office/drawing/2014/main" id="{353B3B32-EE32-4C09-93DF-F9948A257B7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8"/>
              <a:stretch>
                <a:fillRect/>
              </a:stretch>
            </p:blipFill>
            <p:spPr>
              <a:xfrm rot="6089099">
                <a:off x="12495050" y="4102469"/>
                <a:ext cx="1003780" cy="15853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0" name="Modelo 3D 39">
                <a:extLst>
                  <a:ext uri="{FF2B5EF4-FFF2-40B4-BE49-F238E27FC236}">
                    <a16:creationId xmlns:a16="http://schemas.microsoft.com/office/drawing/2014/main" id="{0298F5B3-797D-4C76-915D-B7BA4241B03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61696275"/>
                  </p:ext>
                </p:extLst>
              </p:nvPr>
            </p:nvGraphicFramePr>
            <p:xfrm rot="6089099">
              <a:off x="12514321" y="4859601"/>
              <a:ext cx="965239" cy="1527450"/>
            </p:xfrm>
            <a:graphic>
              <a:graphicData uri="http://schemas.microsoft.com/office/drawing/2017/model3d">
                <am3d:model3d r:embed="rId86">
                  <am3d:spPr>
                    <a:xfrm rot="6089099">
                      <a:off x="0" y="0"/>
                      <a:ext cx="965239" cy="1527450"/>
                    </a:xfrm>
                    <a:prstGeom prst="rect">
                      <a:avLst/>
                    </a:prstGeom>
                  </am3d:spPr>
                  <am3d:camera>
                    <am3d:pos x="0" y="0" z="56597966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683238" d="1000000"/>
                    <am3d:preTrans dx="-96973691" dy="-28266345" dz="-59510085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9"/>
                  </am3d:raster>
                  <am3d:objViewport viewportSz="192709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0" name="Modelo 3D 39">
                <a:extLst>
                  <a:ext uri="{FF2B5EF4-FFF2-40B4-BE49-F238E27FC236}">
                    <a16:creationId xmlns:a16="http://schemas.microsoft.com/office/drawing/2014/main" id="{0298F5B3-797D-4C76-915D-B7BA4241B03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0"/>
              <a:stretch>
                <a:fillRect/>
              </a:stretch>
            </p:blipFill>
            <p:spPr>
              <a:xfrm rot="6089099">
                <a:off x="12514321" y="4859601"/>
                <a:ext cx="965239" cy="1527450"/>
              </a:xfrm>
              <a:prstGeom prst="rect">
                <a:avLst/>
              </a:prstGeom>
            </p:spPr>
          </p:pic>
        </mc:Fallback>
      </mc:AlternateContent>
      <p:sp>
        <p:nvSpPr>
          <p:cNvPr id="41" name="CuadroTexto 40">
            <a:extLst>
              <a:ext uri="{FF2B5EF4-FFF2-40B4-BE49-F238E27FC236}">
                <a16:creationId xmlns:a16="http://schemas.microsoft.com/office/drawing/2014/main" id="{9DF443B0-1D51-4357-87F2-D5A7FB12839C}"/>
              </a:ext>
            </a:extLst>
          </p:cNvPr>
          <p:cNvSpPr txBox="1"/>
          <p:nvPr/>
        </p:nvSpPr>
        <p:spPr>
          <a:xfrm>
            <a:off x="9729498" y="3030403"/>
            <a:ext cx="2462502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b="1" dirty="0">
                <a:latin typeface="Arial Nova" panose="020B0604020202020204" pitchFamily="34" charset="0"/>
              </a:rPr>
              <a:t>Soy una señal extracelular en forma de rayo :)</a:t>
            </a:r>
          </a:p>
        </p:txBody>
      </p:sp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" name="Modelo 3D 1">
                <a:extLst>
                  <a:ext uri="{FF2B5EF4-FFF2-40B4-BE49-F238E27FC236}">
                    <a16:creationId xmlns:a16="http://schemas.microsoft.com/office/drawing/2014/main" id="{7A5AEBB4-D702-480C-8467-E5A249D66E3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921045"/>
                  </p:ext>
                </p:extLst>
              </p:nvPr>
            </p:nvGraphicFramePr>
            <p:xfrm rot="20266581">
              <a:off x="11500028" y="884421"/>
              <a:ext cx="182168" cy="443741"/>
            </p:xfrm>
            <a:graphic>
              <a:graphicData uri="http://schemas.microsoft.com/office/drawing/2017/model3d">
                <am3d:model3d r:embed="rId91">
                  <am3d:spPr>
                    <a:xfrm rot="20266581">
                      <a:off x="0" y="0"/>
                      <a:ext cx="182168" cy="443741"/>
                    </a:xfrm>
                    <a:prstGeom prst="rect">
                      <a:avLst/>
                    </a:prstGeom>
                  </am3d:spPr>
                  <am3d:camera>
                    <am3d:pos x="0" y="0" z="5424426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4742" d="1000000"/>
                    <am3d:preTrans dx="-81937657" dy="63283597" dz="-17383697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92"/>
                  </am3d:raster>
                  <am3d:objViewport viewportSz="5315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Modelo 3D 1">
                <a:extLst>
                  <a:ext uri="{FF2B5EF4-FFF2-40B4-BE49-F238E27FC236}">
                    <a16:creationId xmlns:a16="http://schemas.microsoft.com/office/drawing/2014/main" id="{7A5AEBB4-D702-480C-8467-E5A249D66E3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3"/>
              <a:stretch>
                <a:fillRect/>
              </a:stretch>
            </p:blipFill>
            <p:spPr>
              <a:xfrm rot="20266581">
                <a:off x="11500028" y="884421"/>
                <a:ext cx="182168" cy="4437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2" name="Modelo 3D 41">
                <a:extLst>
                  <a:ext uri="{FF2B5EF4-FFF2-40B4-BE49-F238E27FC236}">
                    <a16:creationId xmlns:a16="http://schemas.microsoft.com/office/drawing/2014/main" id="{7DA177C5-4FF4-4400-A851-8AC7D834899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90595939"/>
                  </p:ext>
                </p:extLst>
              </p:nvPr>
            </p:nvGraphicFramePr>
            <p:xfrm rot="2812364">
              <a:off x="11145098" y="1481309"/>
              <a:ext cx="182168" cy="443741"/>
            </p:xfrm>
            <a:graphic>
              <a:graphicData uri="http://schemas.microsoft.com/office/drawing/2017/model3d">
                <am3d:model3d r:embed="rId91">
                  <am3d:spPr>
                    <a:xfrm rot="2812364">
                      <a:off x="0" y="0"/>
                      <a:ext cx="182168" cy="443741"/>
                    </a:xfrm>
                    <a:prstGeom prst="rect">
                      <a:avLst/>
                    </a:prstGeom>
                  </am3d:spPr>
                  <am3d:camera>
                    <am3d:pos x="0" y="0" z="5424426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4742" d="1000000"/>
                    <am3d:preTrans dx="-81937657" dy="63283597" dz="-17383697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94"/>
                  </am3d:raster>
                  <am3d:objViewport viewportSz="5315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2" name="Modelo 3D 41">
                <a:extLst>
                  <a:ext uri="{FF2B5EF4-FFF2-40B4-BE49-F238E27FC236}">
                    <a16:creationId xmlns:a16="http://schemas.microsoft.com/office/drawing/2014/main" id="{7DA177C5-4FF4-4400-A851-8AC7D83489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3"/>
              <a:stretch>
                <a:fillRect/>
              </a:stretch>
            </p:blipFill>
            <p:spPr>
              <a:xfrm rot="2812364">
                <a:off x="11145098" y="1481309"/>
                <a:ext cx="182168" cy="4437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3" name="Modelo 3D 22">
                <a:extLst>
                  <a:ext uri="{FF2B5EF4-FFF2-40B4-BE49-F238E27FC236}">
                    <a16:creationId xmlns:a16="http://schemas.microsoft.com/office/drawing/2014/main" id="{DBF18758-A4E6-4650-AE44-BE779DFFD37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58604140"/>
                  </p:ext>
                </p:extLst>
              </p:nvPr>
            </p:nvGraphicFramePr>
            <p:xfrm>
              <a:off x="11464423" y="1596231"/>
              <a:ext cx="294922" cy="461663"/>
            </p:xfrm>
            <a:graphic>
              <a:graphicData uri="http://schemas.microsoft.com/office/drawing/2017/model3d">
                <am3d:model3d r:embed="rId95">
                  <am3d:spPr>
                    <a:xfrm>
                      <a:off x="0" y="0"/>
                      <a:ext cx="294922" cy="461663"/>
                    </a:xfrm>
                    <a:prstGeom prst="rect">
                      <a:avLst/>
                    </a:prstGeom>
                  </am3d:spPr>
                  <am3d:camera>
                    <am3d:pos x="0" y="0" z="5777436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8949389" d="1000000"/>
                    <am3d:preTrans dx="-306599819" dy="95913983" dz="-29168522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96"/>
                  </am3d:raster>
                  <am3d:objViewport viewportSz="59297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Modelo 3D 22">
                <a:extLst>
                  <a:ext uri="{FF2B5EF4-FFF2-40B4-BE49-F238E27FC236}">
                    <a16:creationId xmlns:a16="http://schemas.microsoft.com/office/drawing/2014/main" id="{DBF18758-A4E6-4650-AE44-BE779DFFD37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11464423" y="1596231"/>
                <a:ext cx="294922" cy="4616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3" name="Modelo 3D 42">
                <a:extLst>
                  <a:ext uri="{FF2B5EF4-FFF2-40B4-BE49-F238E27FC236}">
                    <a16:creationId xmlns:a16="http://schemas.microsoft.com/office/drawing/2014/main" id="{624935DC-578D-4855-B317-4AD86664559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92901747"/>
                  </p:ext>
                </p:extLst>
              </p:nvPr>
            </p:nvGraphicFramePr>
            <p:xfrm rot="1561769">
              <a:off x="11484054" y="303960"/>
              <a:ext cx="294924" cy="461665"/>
            </p:xfrm>
            <a:graphic>
              <a:graphicData uri="http://schemas.microsoft.com/office/drawing/2017/model3d">
                <am3d:model3d r:embed="rId95">
                  <am3d:spPr>
                    <a:xfrm rot="1561769">
                      <a:off x="0" y="0"/>
                      <a:ext cx="294924" cy="461665"/>
                    </a:xfrm>
                    <a:prstGeom prst="rect">
                      <a:avLst/>
                    </a:prstGeom>
                  </am3d:spPr>
                  <am3d:camera>
                    <am3d:pos x="0" y="0" z="5777436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8949389" d="1000000"/>
                    <am3d:preTrans dx="-306599819" dy="95913983" dz="-29168522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98"/>
                  </am3d:raster>
                  <am3d:objViewport viewportSz="59297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3" name="Modelo 3D 42">
                <a:extLst>
                  <a:ext uri="{FF2B5EF4-FFF2-40B4-BE49-F238E27FC236}">
                    <a16:creationId xmlns:a16="http://schemas.microsoft.com/office/drawing/2014/main" id="{624935DC-578D-4855-B317-4AD8666455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9"/>
              <a:stretch>
                <a:fillRect/>
              </a:stretch>
            </p:blipFill>
            <p:spPr>
              <a:xfrm rot="1561769">
                <a:off x="11484054" y="303960"/>
                <a:ext cx="294924" cy="4616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5" name="Modelo 3D 44">
                <a:extLst>
                  <a:ext uri="{FF2B5EF4-FFF2-40B4-BE49-F238E27FC236}">
                    <a16:creationId xmlns:a16="http://schemas.microsoft.com/office/drawing/2014/main" id="{37E84C0C-C75D-4AD7-BE3E-7BF1AB25343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8874961"/>
                  </p:ext>
                </p:extLst>
              </p:nvPr>
            </p:nvGraphicFramePr>
            <p:xfrm rot="5400000">
              <a:off x="10598725" y="910683"/>
              <a:ext cx="287283" cy="645345"/>
            </p:xfrm>
            <a:graphic>
              <a:graphicData uri="http://schemas.microsoft.com/office/drawing/2017/model3d">
                <am3d:model3d r:embed="rId100">
                  <am3d:spPr>
                    <a:xfrm rot="5400000">
                      <a:off x="0" y="0"/>
                      <a:ext cx="287283" cy="645345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01"/>
                  </am3d:raster>
                  <am3d:objViewport viewportSz="78968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5" name="Modelo 3D 44">
                <a:extLst>
                  <a:ext uri="{FF2B5EF4-FFF2-40B4-BE49-F238E27FC236}">
                    <a16:creationId xmlns:a16="http://schemas.microsoft.com/office/drawing/2014/main" id="{37E84C0C-C75D-4AD7-BE3E-7BF1AB25343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2"/>
              <a:stretch>
                <a:fillRect/>
              </a:stretch>
            </p:blipFill>
            <p:spPr>
              <a:xfrm rot="5400000">
                <a:off x="10598725" y="910683"/>
                <a:ext cx="287283" cy="64534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6" name="Modelo 3D 45">
                <a:extLst>
                  <a:ext uri="{FF2B5EF4-FFF2-40B4-BE49-F238E27FC236}">
                    <a16:creationId xmlns:a16="http://schemas.microsoft.com/office/drawing/2014/main" id="{190AEB5B-A846-4EFE-9DE2-2FD7ECC085D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4562173"/>
                  </p:ext>
                </p:extLst>
              </p:nvPr>
            </p:nvGraphicFramePr>
            <p:xfrm rot="5400000">
              <a:off x="10564115" y="1658331"/>
              <a:ext cx="287282" cy="645343"/>
            </p:xfrm>
            <a:graphic>
              <a:graphicData uri="http://schemas.microsoft.com/office/drawing/2017/model3d">
                <am3d:model3d r:embed="rId100">
                  <am3d:spPr>
                    <a:xfrm rot="5400000">
                      <a:off x="0" y="0"/>
                      <a:ext cx="287282" cy="645343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03"/>
                  </am3d:raster>
                  <am3d:objViewport viewportSz="78967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6" name="Modelo 3D 45">
                <a:extLst>
                  <a:ext uri="{FF2B5EF4-FFF2-40B4-BE49-F238E27FC236}">
                    <a16:creationId xmlns:a16="http://schemas.microsoft.com/office/drawing/2014/main" id="{190AEB5B-A846-4EFE-9DE2-2FD7ECC085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4"/>
              <a:stretch>
                <a:fillRect/>
              </a:stretch>
            </p:blipFill>
            <p:spPr>
              <a:xfrm rot="5400000">
                <a:off x="10564115" y="1658331"/>
                <a:ext cx="287282" cy="6453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8" name="Modelo 3D 47">
                <a:extLst>
                  <a:ext uri="{FF2B5EF4-FFF2-40B4-BE49-F238E27FC236}">
                    <a16:creationId xmlns:a16="http://schemas.microsoft.com/office/drawing/2014/main" id="{7220DA96-6657-48FE-B103-9BD3D8B83DE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77132787"/>
                  </p:ext>
                </p:extLst>
              </p:nvPr>
            </p:nvGraphicFramePr>
            <p:xfrm>
              <a:off x="11621001" y="6043920"/>
              <a:ext cx="347565" cy="480828"/>
            </p:xfrm>
            <a:graphic>
              <a:graphicData uri="http://schemas.microsoft.com/office/drawing/2017/model3d">
                <am3d:model3d r:embed="rId95">
                  <am3d:spPr>
                    <a:xfrm>
                      <a:off x="0" y="0"/>
                      <a:ext cx="347565" cy="480828"/>
                    </a:xfrm>
                    <a:prstGeom prst="rect">
                      <a:avLst/>
                    </a:prstGeom>
                  </am3d:spPr>
                  <am3d:camera>
                    <am3d:pos x="0" y="0" z="5777436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8949389" d="1000000"/>
                    <am3d:preTrans dx="-306599819" dy="95913983" dz="-291685226"/>
                    <am3d:scale>
                      <am3d:sx n="1000000" d="1000000"/>
                      <am3d:sy n="1000000" d="1000000"/>
                      <am3d:sz n="1000000" d="1000000"/>
                    </am3d:scale>
                    <am3d:rot ax="-1465272" ay="-204921" az="92970"/>
                    <am3d:postTrans dx="0" dy="0" dz="0"/>
                  </am3d:trans>
                  <am3d:raster rName="Office3DRenderer" rVer="16.0.8326">
                    <am3d:blip r:embed="rId105"/>
                  </am3d:raster>
                  <am3d:objViewport viewportSz="59297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8" name="Modelo 3D 47">
                <a:extLst>
                  <a:ext uri="{FF2B5EF4-FFF2-40B4-BE49-F238E27FC236}">
                    <a16:creationId xmlns:a16="http://schemas.microsoft.com/office/drawing/2014/main" id="{7220DA96-6657-48FE-B103-9BD3D8B83DE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6"/>
              <a:stretch>
                <a:fillRect/>
              </a:stretch>
            </p:blipFill>
            <p:spPr>
              <a:xfrm>
                <a:off x="11621001" y="6043920"/>
                <a:ext cx="347565" cy="4808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9" name="Modelo 3D 48">
                <a:extLst>
                  <a:ext uri="{FF2B5EF4-FFF2-40B4-BE49-F238E27FC236}">
                    <a16:creationId xmlns:a16="http://schemas.microsoft.com/office/drawing/2014/main" id="{4E587780-50CC-4238-AA96-1A1610B9CED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69569345"/>
                  </p:ext>
                </p:extLst>
              </p:nvPr>
            </p:nvGraphicFramePr>
            <p:xfrm rot="20266581">
              <a:off x="11372197" y="5670573"/>
              <a:ext cx="182168" cy="443741"/>
            </p:xfrm>
            <a:graphic>
              <a:graphicData uri="http://schemas.microsoft.com/office/drawing/2017/model3d">
                <am3d:model3d r:embed="rId91">
                  <am3d:spPr>
                    <a:xfrm rot="20266581">
                      <a:off x="0" y="0"/>
                      <a:ext cx="182168" cy="443741"/>
                    </a:xfrm>
                    <a:prstGeom prst="rect">
                      <a:avLst/>
                    </a:prstGeom>
                  </am3d:spPr>
                  <am3d:camera>
                    <am3d:pos x="0" y="0" z="5424426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4742" d="1000000"/>
                    <am3d:preTrans dx="-81937657" dy="63283597" dz="-17383697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92"/>
                  </am3d:raster>
                  <am3d:objViewport viewportSz="5315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9" name="Modelo 3D 48">
                <a:extLst>
                  <a:ext uri="{FF2B5EF4-FFF2-40B4-BE49-F238E27FC236}">
                    <a16:creationId xmlns:a16="http://schemas.microsoft.com/office/drawing/2014/main" id="{4E587780-50CC-4238-AA96-1A1610B9CE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3"/>
              <a:stretch>
                <a:fillRect/>
              </a:stretch>
            </p:blipFill>
            <p:spPr>
              <a:xfrm rot="20266581">
                <a:off x="11372197" y="5670573"/>
                <a:ext cx="182168" cy="443741"/>
              </a:xfrm>
              <a:prstGeom prst="rect">
                <a:avLst/>
              </a:prstGeom>
            </p:spPr>
          </p:pic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51C0B348-3BC0-4708-8D73-1E8E47947883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1790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25963 0.0043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81481E-6 L 0.0961 -0.0050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5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0.06133 -0.056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0" y="-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81481E-6 L 0.06393 -0.0034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0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-0.18321 -0.005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67" y="-255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-0.17227 -0.0113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20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9167E-6 4.44444E-6 L 0.16679 0.0180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90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44444E-6 L 0.20742 0.0192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65" y="94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3.7037E-6 L 0.15429 0.0085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0.00047 0.01367 0.00093 0.02057 0.00185 C 0.02318 0.00209 0.02565 0.00347 0.02813 0.00371 C 0.03906 0.00486 0.04987 0.0051 0.06081 0.00579 C 0.06979 0.0051 0.06367 -0.00393 0.08802 0.00371 " pathEditMode="relative" ptsTypes="AAAAAA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0.00047 0.01367 0.00093 0.02057 0.00185 C 0.02318 0.00209 0.02565 0.00347 0.02813 0.00371 C 0.03906 0.00486 0.04987 0.0051 0.06081 0.00579 C 0.06979 0.0051 0.06367 -0.00393 0.08802 0.00371 " pathEditMode="relative" ptsTypes="AAAAAA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0.00047 0.01367 0.00093 0.02057 0.00185 C 0.02318 0.00209 0.02565 0.00347 0.02813 0.00371 C 0.03906 0.00486 0.04987 0.0051 0.06081 0.00579 C 0.06979 0.0051 0.06367 -0.00393 0.08802 0.00371 " pathEditMode="relative" ptsTypes="AAAAAA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0.00047 0.01367 0.00093 0.02057 0.00185 C 0.02318 0.00209 0.02565 0.00347 0.02813 0.00371 C 0.03906 0.00486 0.04987 0.0051 0.06081 0.00579 C 0.06979 0.0051 0.06367 -0.00393 0.08802 0.00371 " pathEditMode="relative" ptsTypes="AAAAAA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0.00047 0.01367 0.00093 0.02057 0.00185 C 0.02318 0.00209 0.02565 0.00347 0.02813 0.00371 C 0.03906 0.00486 0.04987 0.0051 0.06081 0.00579 C 0.06979 0.0051 0.06367 -0.00393 0.08802 0.00371 " pathEditMode="relative" ptsTypes="AAAAAA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750"/>
                            </p:stCondLst>
                            <p:childTnLst>
                              <p:par>
                                <p:cTn id="10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1.48148E-6 L 0.32604 -0.00787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2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75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8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/>
          </a:p>
        </p:txBody>
      </p:sp>
      <p:pic>
        <p:nvPicPr>
          <p:cNvPr id="98" name="Google Shape;9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4875" y="0"/>
            <a:ext cx="784066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endParaRPr/>
          </a:p>
        </p:txBody>
      </p:sp>
      <p:sp>
        <p:nvSpPr>
          <p:cNvPr id="165" name="Google Shape;165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/>
          </a:p>
        </p:txBody>
      </p:sp>
      <p:pic>
        <p:nvPicPr>
          <p:cNvPr id="166" name="Google Shape;166;p19" descr="Imagen que contiene texto&#10;&#10;Descripción generada automá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22D3C5-0483-4C46-8C50-4B8898CEB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endParaRPr/>
          </a:p>
        </p:txBody>
      </p:sp>
      <p:sp>
        <p:nvSpPr>
          <p:cNvPr id="157" name="Google Shape;157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/>
          </a:p>
        </p:txBody>
      </p:sp>
      <p:pic>
        <p:nvPicPr>
          <p:cNvPr id="158" name="Google Shape;158;p18" descr="Imagen que contiene cuarto, cepillo&#10;&#10;Descripción generada automá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8" descr="Imagen que contiene texto, mapa&#10;&#10;Descripción generada automáticamente"/>
          <p:cNvPicPr preferRelativeResize="0"/>
          <p:nvPr/>
        </p:nvPicPr>
        <p:blipFill rotWithShape="1">
          <a:blip r:embed="rId4">
            <a:alphaModFix/>
          </a:blip>
          <a:srcRect l="2462" t="5324" r="2759" b="9930"/>
          <a:stretch/>
        </p:blipFill>
        <p:spPr>
          <a:xfrm>
            <a:off x="1760764" y="681036"/>
            <a:ext cx="8670472" cy="58118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96E062-C061-446B-8862-1174AD7BD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889" y="643466"/>
            <a:ext cx="663222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18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3" name="Modelo 3D 32">
                <a:extLst>
                  <a:ext uri="{FF2B5EF4-FFF2-40B4-BE49-F238E27FC236}">
                    <a16:creationId xmlns:a16="http://schemas.microsoft.com/office/drawing/2014/main" id="{C5CA779B-29C1-4E9E-9AF6-60078B9BA05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42084728"/>
                  </p:ext>
                </p:extLst>
              </p:nvPr>
            </p:nvGraphicFramePr>
            <p:xfrm>
              <a:off x="9396738" y="2545737"/>
              <a:ext cx="1108290" cy="1059168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1108290" cy="1059168"/>
                    </a:xfrm>
                    <a:prstGeom prst="rect">
                      <a:avLst/>
                    </a:prstGeom>
                  </am3d:spPr>
                  <am3d:camera>
                    <am3d:pos x="0" y="0" z="6843744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2588111" d="1000000"/>
                    <am3d:preTrans dx="-11149508" dy="33221413" dz="-12667510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171453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3" name="Modelo 3D 32">
                <a:extLst>
                  <a:ext uri="{FF2B5EF4-FFF2-40B4-BE49-F238E27FC236}">
                    <a16:creationId xmlns:a16="http://schemas.microsoft.com/office/drawing/2014/main" id="{C5CA779B-29C1-4E9E-9AF6-60078B9BA05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96738" y="2545737"/>
                <a:ext cx="1108290" cy="10591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7" name="Modelo 3D 66">
                <a:extLst>
                  <a:ext uri="{FF2B5EF4-FFF2-40B4-BE49-F238E27FC236}">
                    <a16:creationId xmlns:a16="http://schemas.microsoft.com/office/drawing/2014/main" id="{9EE510ED-38D6-425B-82B6-3C57EC5D57D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72023280"/>
                  </p:ext>
                </p:extLst>
              </p:nvPr>
            </p:nvGraphicFramePr>
            <p:xfrm>
              <a:off x="7883131" y="2794712"/>
              <a:ext cx="702968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68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1373744" ay="623027" az="261178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18397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7" name="Modelo 3D 66">
                <a:extLst>
                  <a:ext uri="{FF2B5EF4-FFF2-40B4-BE49-F238E27FC236}">
                    <a16:creationId xmlns:a16="http://schemas.microsoft.com/office/drawing/2014/main" id="{9EE510ED-38D6-425B-82B6-3C57EC5D57D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883131" y="2794712"/>
                <a:ext cx="702968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3" name="Modelo 3D 22">
                <a:extLst>
                  <a:ext uri="{FF2B5EF4-FFF2-40B4-BE49-F238E27FC236}">
                    <a16:creationId xmlns:a16="http://schemas.microsoft.com/office/drawing/2014/main" id="{F7794273-3BD5-44AA-9B1F-118603C09D0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53280131"/>
                  </p:ext>
                </p:extLst>
              </p:nvPr>
            </p:nvGraphicFramePr>
            <p:xfrm>
              <a:off x="4092506" y="1448370"/>
              <a:ext cx="702968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68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1373744" ay="623027" az="261178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18397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Modelo 3D 22">
                <a:extLst>
                  <a:ext uri="{FF2B5EF4-FFF2-40B4-BE49-F238E27FC236}">
                    <a16:creationId xmlns:a16="http://schemas.microsoft.com/office/drawing/2014/main" id="{F7794273-3BD5-44AA-9B1F-118603C09D0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92506" y="1448370"/>
                <a:ext cx="702968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70" name="Modelo 3D 69">
                <a:extLst>
                  <a:ext uri="{FF2B5EF4-FFF2-40B4-BE49-F238E27FC236}">
                    <a16:creationId xmlns:a16="http://schemas.microsoft.com/office/drawing/2014/main" id="{00658270-AAEF-4B28-87F4-0C0940F684A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79767523"/>
                  </p:ext>
                </p:extLst>
              </p:nvPr>
            </p:nvGraphicFramePr>
            <p:xfrm>
              <a:off x="4491160" y="3087016"/>
              <a:ext cx="702968" cy="683968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68" cy="683968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1360476" ay="-415569" az="-173055"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110194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0" name="Modelo 3D 69">
                <a:extLst>
                  <a:ext uri="{FF2B5EF4-FFF2-40B4-BE49-F238E27FC236}">
                    <a16:creationId xmlns:a16="http://schemas.microsoft.com/office/drawing/2014/main" id="{00658270-AAEF-4B28-87F4-0C0940F684A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91160" y="3087016"/>
                <a:ext cx="702968" cy="6839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9" name="Modelo 3D 68">
                <a:extLst>
                  <a:ext uri="{FF2B5EF4-FFF2-40B4-BE49-F238E27FC236}">
                    <a16:creationId xmlns:a16="http://schemas.microsoft.com/office/drawing/2014/main" id="{F6CCB570-0689-4F9F-8B86-0C41B07EB8B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99664645"/>
                  </p:ext>
                </p:extLst>
              </p:nvPr>
            </p:nvGraphicFramePr>
            <p:xfrm>
              <a:off x="3942358" y="3303260"/>
              <a:ext cx="702968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68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1373744" ay="623027" az="261178"/>
                    <am3d:postTrans dx="0" dy="0" dz="0"/>
                  </am3d:trans>
                  <am3d:raster rName="Office3DRenderer" rVer="16.0.8326">
                    <am3d:blip r:embed="rId30"/>
                  </am3d:raster>
                  <am3d:objViewport viewportSz="110195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9" name="Modelo 3D 68">
                <a:extLst>
                  <a:ext uri="{FF2B5EF4-FFF2-40B4-BE49-F238E27FC236}">
                    <a16:creationId xmlns:a16="http://schemas.microsoft.com/office/drawing/2014/main" id="{F6CCB570-0689-4F9F-8B86-0C41B07EB8B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942358" y="3303260"/>
                <a:ext cx="702968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8" name="Modelo 3D 67">
                <a:extLst>
                  <a:ext uri="{FF2B5EF4-FFF2-40B4-BE49-F238E27FC236}">
                    <a16:creationId xmlns:a16="http://schemas.microsoft.com/office/drawing/2014/main" id="{053A97DD-3945-4C9B-8C44-2B7A2922876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84605761"/>
                  </p:ext>
                </p:extLst>
              </p:nvPr>
            </p:nvGraphicFramePr>
            <p:xfrm>
              <a:off x="3342593" y="1901479"/>
              <a:ext cx="617791" cy="61779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617791" cy="61779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2"/>
                  </am3d:raster>
                  <am3d:objViewport viewportSz="110195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8" name="Modelo 3D 67">
                <a:extLst>
                  <a:ext uri="{FF2B5EF4-FFF2-40B4-BE49-F238E27FC236}">
                    <a16:creationId xmlns:a16="http://schemas.microsoft.com/office/drawing/2014/main" id="{053A97DD-3945-4C9B-8C44-2B7A292287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342593" y="1901479"/>
                <a:ext cx="617791" cy="6177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9" name="Modelo 3D 38">
                <a:extLst>
                  <a:ext uri="{FF2B5EF4-FFF2-40B4-BE49-F238E27FC236}">
                    <a16:creationId xmlns:a16="http://schemas.microsoft.com/office/drawing/2014/main" id="{9E347E53-2A33-4892-9EC1-14DA0C1BA0C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71764439"/>
                  </p:ext>
                </p:extLst>
              </p:nvPr>
            </p:nvGraphicFramePr>
            <p:xfrm>
              <a:off x="5140973" y="876861"/>
              <a:ext cx="1392218" cy="5501055"/>
            </p:xfrm>
            <a:graphic>
              <a:graphicData uri="http://schemas.microsoft.com/office/drawing/2017/model3d">
                <am3d:model3d r:embed="rId34">
                  <am3d:spPr>
                    <a:xfrm>
                      <a:off x="0" y="0"/>
                      <a:ext cx="1392218" cy="5501055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5"/>
                  </am3d:raster>
                  <am3d:objViewport viewportSz="607626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9" name="Modelo 3D 38">
                <a:extLst>
                  <a:ext uri="{FF2B5EF4-FFF2-40B4-BE49-F238E27FC236}">
                    <a16:creationId xmlns:a16="http://schemas.microsoft.com/office/drawing/2014/main" id="{9E347E53-2A33-4892-9EC1-14DA0C1BA0C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5140973" y="876861"/>
                <a:ext cx="1392218" cy="55010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8" name="Modelo 3D 7">
                <a:extLst>
                  <a:ext uri="{FF2B5EF4-FFF2-40B4-BE49-F238E27FC236}">
                    <a16:creationId xmlns:a16="http://schemas.microsoft.com/office/drawing/2014/main" id="{8F20797C-AE4D-492C-92DB-6DE3BEFD2BD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491185815"/>
                  </p:ext>
                </p:extLst>
              </p:nvPr>
            </p:nvGraphicFramePr>
            <p:xfrm>
              <a:off x="7054412" y="-58995"/>
              <a:ext cx="1887214" cy="6910726"/>
            </p:xfrm>
            <a:graphic>
              <a:graphicData uri="http://schemas.microsoft.com/office/drawing/2017/model3d">
                <am3d:model3d r:embed="rId37">
                  <am3d:spPr>
                    <a:xfrm>
                      <a:off x="0" y="0"/>
                      <a:ext cx="1887214" cy="6910726"/>
                    </a:xfrm>
                    <a:prstGeom prst="rect">
                      <a:avLst/>
                    </a:prstGeom>
                  </am3d:spPr>
                  <am3d:camera>
                    <am3d:pos x="0" y="0" z="4885032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809306" d="1000000"/>
                    <am3d:preTrans dx="38705271" dy="-792126" dz="-2170416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8"/>
                  </am3d:raster>
                  <am3d:objViewport viewportSz="776968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8" name="Modelo 3D 7">
                <a:extLst>
                  <a:ext uri="{FF2B5EF4-FFF2-40B4-BE49-F238E27FC236}">
                    <a16:creationId xmlns:a16="http://schemas.microsoft.com/office/drawing/2014/main" id="{8F20797C-AE4D-492C-92DB-6DE3BEFD2B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7054412" y="-58995"/>
                <a:ext cx="1887214" cy="69107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2" name="Modelo 3D 21">
                <a:extLst>
                  <a:ext uri="{FF2B5EF4-FFF2-40B4-BE49-F238E27FC236}">
                    <a16:creationId xmlns:a16="http://schemas.microsoft.com/office/drawing/2014/main" id="{D28C0983-4205-49DB-915F-2749E899F11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36995955"/>
                  </p:ext>
                </p:extLst>
              </p:nvPr>
            </p:nvGraphicFramePr>
            <p:xfrm>
              <a:off x="1593473" y="3617806"/>
              <a:ext cx="709149" cy="709149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9149" cy="709149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-486609" ay="-1337834" az="185689"/>
                    <am3d:postTrans dx="0" dy="0" dz="0"/>
                  </am3d:trans>
                  <am3d:raster rName="Office3DRenderer" rVer="16.0.8326">
                    <am3d:blip r:embed="rId40"/>
                  </am3d:raster>
                  <am3d:objViewport viewportSz="11440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2" name="Modelo 3D 21">
                <a:extLst>
                  <a:ext uri="{FF2B5EF4-FFF2-40B4-BE49-F238E27FC236}">
                    <a16:creationId xmlns:a16="http://schemas.microsoft.com/office/drawing/2014/main" id="{D28C0983-4205-49DB-915F-2749E899F11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593473" y="3617806"/>
                <a:ext cx="709149" cy="70914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1" name="Modelo 3D 40">
                <a:extLst>
                  <a:ext uri="{FF2B5EF4-FFF2-40B4-BE49-F238E27FC236}">
                    <a16:creationId xmlns:a16="http://schemas.microsoft.com/office/drawing/2014/main" id="{0B1F40FE-10EA-4BED-97EA-D51652C31A2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40545093"/>
                  </p:ext>
                </p:extLst>
              </p:nvPr>
            </p:nvGraphicFramePr>
            <p:xfrm>
              <a:off x="3316603" y="2168012"/>
              <a:ext cx="920823" cy="3638437"/>
            </p:xfrm>
            <a:graphic>
              <a:graphicData uri="http://schemas.microsoft.com/office/drawing/2017/model3d">
                <am3d:model3d r:embed="rId34">
                  <am3d:spPr>
                    <a:xfrm>
                      <a:off x="0" y="0"/>
                      <a:ext cx="920823" cy="3638437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2"/>
                  </am3d:raster>
                  <am3d:objViewport viewportSz="398896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1" name="Modelo 3D 40">
                <a:extLst>
                  <a:ext uri="{FF2B5EF4-FFF2-40B4-BE49-F238E27FC236}">
                    <a16:creationId xmlns:a16="http://schemas.microsoft.com/office/drawing/2014/main" id="{0B1F40FE-10EA-4BED-97EA-D51652C31A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316603" y="2168012"/>
                <a:ext cx="920823" cy="363843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1" name="Modelo 3D 50">
                <a:extLst>
                  <a:ext uri="{FF2B5EF4-FFF2-40B4-BE49-F238E27FC236}">
                    <a16:creationId xmlns:a16="http://schemas.microsoft.com/office/drawing/2014/main" id="{479072D9-4629-4AE5-A731-5F8DF90E713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89722585"/>
                  </p:ext>
                </p:extLst>
              </p:nvPr>
            </p:nvGraphicFramePr>
            <p:xfrm rot="10591376">
              <a:off x="-611356" y="4035245"/>
              <a:ext cx="488260" cy="493465"/>
            </p:xfrm>
            <a:graphic>
              <a:graphicData uri="http://schemas.microsoft.com/office/drawing/2017/model3d">
                <am3d:model3d r:embed="rId44">
                  <am3d:spPr>
                    <a:xfrm rot="10591376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5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1" name="Modelo 3D 50">
                <a:extLst>
                  <a:ext uri="{FF2B5EF4-FFF2-40B4-BE49-F238E27FC236}">
                    <a16:creationId xmlns:a16="http://schemas.microsoft.com/office/drawing/2014/main" id="{479072D9-4629-4AE5-A731-5F8DF90E71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6"/>
              <a:stretch>
                <a:fillRect/>
              </a:stretch>
            </p:blipFill>
            <p:spPr>
              <a:xfrm rot="10591376">
                <a:off x="-611356" y="4035245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2" name="Modelo 3D 51">
                <a:extLst>
                  <a:ext uri="{FF2B5EF4-FFF2-40B4-BE49-F238E27FC236}">
                    <a16:creationId xmlns:a16="http://schemas.microsoft.com/office/drawing/2014/main" id="{4C598A0F-7497-4751-9672-D762028AAC8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07943113"/>
                  </p:ext>
                </p:extLst>
              </p:nvPr>
            </p:nvGraphicFramePr>
            <p:xfrm rot="16200000">
              <a:off x="-1182946" y="4015258"/>
              <a:ext cx="488260" cy="493465"/>
            </p:xfrm>
            <a:graphic>
              <a:graphicData uri="http://schemas.microsoft.com/office/drawing/2017/model3d">
                <am3d:model3d r:embed="rId44">
                  <am3d:spPr>
                    <a:xfrm rot="162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5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2" name="Modelo 3D 51">
                <a:extLst>
                  <a:ext uri="{FF2B5EF4-FFF2-40B4-BE49-F238E27FC236}">
                    <a16:creationId xmlns:a16="http://schemas.microsoft.com/office/drawing/2014/main" id="{4C598A0F-7497-4751-9672-D762028AAC8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6"/>
              <a:stretch>
                <a:fillRect/>
              </a:stretch>
            </p:blipFill>
            <p:spPr>
              <a:xfrm rot="16200000">
                <a:off x="-1182946" y="4015258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3" name="Modelo 3D 52">
                <a:extLst>
                  <a:ext uri="{FF2B5EF4-FFF2-40B4-BE49-F238E27FC236}">
                    <a16:creationId xmlns:a16="http://schemas.microsoft.com/office/drawing/2014/main" id="{BE624A5F-7FDF-4E2E-9955-FA4857604E5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64403434"/>
                  </p:ext>
                </p:extLst>
              </p:nvPr>
            </p:nvGraphicFramePr>
            <p:xfrm rot="5400000">
              <a:off x="-611356" y="3420598"/>
              <a:ext cx="488257" cy="518386"/>
            </p:xfrm>
            <a:graphic>
              <a:graphicData uri="http://schemas.microsoft.com/office/drawing/2017/model3d">
                <am3d:model3d r:embed="rId44">
                  <am3d:spPr>
                    <a:xfrm rot="5400000">
                      <a:off x="0" y="0"/>
                      <a:ext cx="488257" cy="518386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7"/>
                  </am3d:raster>
                  <am3d:objViewport viewportSz="71810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3" name="Modelo 3D 52">
                <a:extLst>
                  <a:ext uri="{FF2B5EF4-FFF2-40B4-BE49-F238E27FC236}">
                    <a16:creationId xmlns:a16="http://schemas.microsoft.com/office/drawing/2014/main" id="{BE624A5F-7FDF-4E2E-9955-FA4857604E5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8"/>
              <a:stretch>
                <a:fillRect/>
              </a:stretch>
            </p:blipFill>
            <p:spPr>
              <a:xfrm rot="5400000">
                <a:off x="-611356" y="3420598"/>
                <a:ext cx="488257" cy="5183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4" name="Modelo 3D 53">
                <a:extLst>
                  <a:ext uri="{FF2B5EF4-FFF2-40B4-BE49-F238E27FC236}">
                    <a16:creationId xmlns:a16="http://schemas.microsoft.com/office/drawing/2014/main" id="{139A98B7-FE07-4DA8-9B3F-784394866B8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99728922"/>
                  </p:ext>
                </p:extLst>
              </p:nvPr>
            </p:nvGraphicFramePr>
            <p:xfrm>
              <a:off x="-1168846" y="3429000"/>
              <a:ext cx="488260" cy="493465"/>
            </p:xfrm>
            <a:graphic>
              <a:graphicData uri="http://schemas.microsoft.com/office/drawing/2017/model3d">
                <am3d:model3d r:embed="rId44">
                  <am3d:spPr>
                    <a:xfrm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5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4" name="Modelo 3D 53">
                <a:extLst>
                  <a:ext uri="{FF2B5EF4-FFF2-40B4-BE49-F238E27FC236}">
                    <a16:creationId xmlns:a16="http://schemas.microsoft.com/office/drawing/2014/main" id="{139A98B7-FE07-4DA8-9B3F-784394866B8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-1168846" y="3429000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5" name="Modelo 3D 54">
                <a:extLst>
                  <a:ext uri="{FF2B5EF4-FFF2-40B4-BE49-F238E27FC236}">
                    <a16:creationId xmlns:a16="http://schemas.microsoft.com/office/drawing/2014/main" id="{0D17ABBD-24B5-4D44-BB9B-FDE54E32901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13193822"/>
                  </p:ext>
                </p:extLst>
              </p:nvPr>
            </p:nvGraphicFramePr>
            <p:xfrm>
              <a:off x="-989403" y="3627389"/>
              <a:ext cx="702970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9"/>
                  </am3d:raster>
                  <am3d:objViewport viewportSz="110195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5" name="Modelo 3D 54">
                <a:extLst>
                  <a:ext uri="{FF2B5EF4-FFF2-40B4-BE49-F238E27FC236}">
                    <a16:creationId xmlns:a16="http://schemas.microsoft.com/office/drawing/2014/main" id="{0D17ABBD-24B5-4D44-BB9B-FDE54E32901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-989403" y="3627389"/>
                <a:ext cx="702970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3" name="Modelo 3D 62">
                <a:extLst>
                  <a:ext uri="{FF2B5EF4-FFF2-40B4-BE49-F238E27FC236}">
                    <a16:creationId xmlns:a16="http://schemas.microsoft.com/office/drawing/2014/main" id="{DF1C7C91-1607-4B9F-BC3C-2180793323E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40073464"/>
                  </p:ext>
                </p:extLst>
              </p:nvPr>
            </p:nvGraphicFramePr>
            <p:xfrm rot="2722370">
              <a:off x="3817333" y="3235031"/>
              <a:ext cx="143642" cy="322674"/>
            </p:xfrm>
            <a:graphic>
              <a:graphicData uri="http://schemas.microsoft.com/office/drawing/2017/model3d">
                <am3d:model3d r:embed="rId51">
                  <am3d:spPr>
                    <a:xfrm rot="2722370">
                      <a:off x="0" y="0"/>
                      <a:ext cx="143642" cy="322674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2"/>
                  </am3d:raster>
                  <am3d:objViewport viewportSz="39484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3" name="Modelo 3D 62">
                <a:extLst>
                  <a:ext uri="{FF2B5EF4-FFF2-40B4-BE49-F238E27FC236}">
                    <a16:creationId xmlns:a16="http://schemas.microsoft.com/office/drawing/2014/main" id="{DF1C7C91-1607-4B9F-BC3C-2180793323E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3"/>
              <a:stretch>
                <a:fillRect/>
              </a:stretch>
            </p:blipFill>
            <p:spPr>
              <a:xfrm rot="2722370">
                <a:off x="3817333" y="3235031"/>
                <a:ext cx="143642" cy="3226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5" name="Modelo 3D 64">
                <a:extLst>
                  <a:ext uri="{FF2B5EF4-FFF2-40B4-BE49-F238E27FC236}">
                    <a16:creationId xmlns:a16="http://schemas.microsoft.com/office/drawing/2014/main" id="{DD1A0C86-F167-4041-853D-0061DE1EF55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65852799"/>
                  </p:ext>
                </p:extLst>
              </p:nvPr>
            </p:nvGraphicFramePr>
            <p:xfrm rot="20140406">
              <a:off x="3932308" y="3761128"/>
              <a:ext cx="143642" cy="322674"/>
            </p:xfrm>
            <a:graphic>
              <a:graphicData uri="http://schemas.microsoft.com/office/drawing/2017/model3d">
                <am3d:model3d r:embed="rId51">
                  <am3d:spPr>
                    <a:xfrm rot="20140406">
                      <a:off x="0" y="0"/>
                      <a:ext cx="143642" cy="322674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2"/>
                  </am3d:raster>
                  <am3d:objViewport viewportSz="39484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5" name="Modelo 3D 64">
                <a:extLst>
                  <a:ext uri="{FF2B5EF4-FFF2-40B4-BE49-F238E27FC236}">
                    <a16:creationId xmlns:a16="http://schemas.microsoft.com/office/drawing/2014/main" id="{DD1A0C86-F167-4041-853D-0061DE1EF5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3"/>
              <a:stretch>
                <a:fillRect/>
              </a:stretch>
            </p:blipFill>
            <p:spPr>
              <a:xfrm rot="20140406">
                <a:off x="3932308" y="3761128"/>
                <a:ext cx="143642" cy="3226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6" name="Modelo 3D 65">
                <a:extLst>
                  <a:ext uri="{FF2B5EF4-FFF2-40B4-BE49-F238E27FC236}">
                    <a16:creationId xmlns:a16="http://schemas.microsoft.com/office/drawing/2014/main" id="{4D21D0B1-0759-49A3-9915-F281CF7BE8E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46880559"/>
                  </p:ext>
                </p:extLst>
              </p:nvPr>
            </p:nvGraphicFramePr>
            <p:xfrm rot="1626754">
              <a:off x="3705193" y="2885532"/>
              <a:ext cx="143642" cy="322674"/>
            </p:xfrm>
            <a:graphic>
              <a:graphicData uri="http://schemas.microsoft.com/office/drawing/2017/model3d">
                <am3d:model3d r:embed="rId51">
                  <am3d:spPr>
                    <a:xfrm rot="1626754">
                      <a:off x="0" y="0"/>
                      <a:ext cx="143642" cy="322674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2"/>
                  </am3d:raster>
                  <am3d:objViewport viewportSz="39484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6" name="Modelo 3D 65">
                <a:extLst>
                  <a:ext uri="{FF2B5EF4-FFF2-40B4-BE49-F238E27FC236}">
                    <a16:creationId xmlns:a16="http://schemas.microsoft.com/office/drawing/2014/main" id="{4D21D0B1-0759-49A3-9915-F281CF7BE8E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3"/>
              <a:stretch>
                <a:fillRect/>
              </a:stretch>
            </p:blipFill>
            <p:spPr>
              <a:xfrm rot="1626754">
                <a:off x="3705193" y="2885532"/>
                <a:ext cx="143642" cy="3226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" name="Modelo 3D 1">
                <a:extLst>
                  <a:ext uri="{FF2B5EF4-FFF2-40B4-BE49-F238E27FC236}">
                    <a16:creationId xmlns:a16="http://schemas.microsoft.com/office/drawing/2014/main" id="{4FD181EE-59B0-40A0-8D1D-3FCCE7074D6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18256056"/>
                  </p:ext>
                </p:extLst>
              </p:nvPr>
            </p:nvGraphicFramePr>
            <p:xfrm>
              <a:off x="4334357" y="2929583"/>
              <a:ext cx="1057647" cy="1057647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1057647" cy="1057647"/>
                    </a:xfrm>
                    <a:prstGeom prst="rect">
                      <a:avLst/>
                    </a:prstGeom>
                  </am3d:spPr>
                  <am3d:camera>
                    <am3d:pos x="0" y="0" z="6843744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2588111" d="1000000"/>
                    <am3d:preTrans dx="-11149508" dy="33221413" dz="-12667510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4"/>
                  </am3d:raster>
                  <am3d:objViewport viewportSz="171453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Modelo 3D 1">
                <a:extLst>
                  <a:ext uri="{FF2B5EF4-FFF2-40B4-BE49-F238E27FC236}">
                    <a16:creationId xmlns:a16="http://schemas.microsoft.com/office/drawing/2014/main" id="{4FD181EE-59B0-40A0-8D1D-3FCCE7074D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334357" y="2929583"/>
                <a:ext cx="1057647" cy="10576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1" name="Modelo 3D 20">
                <a:extLst>
                  <a:ext uri="{FF2B5EF4-FFF2-40B4-BE49-F238E27FC236}">
                    <a16:creationId xmlns:a16="http://schemas.microsoft.com/office/drawing/2014/main" id="{C50D1F80-0E7D-4EFE-8DD3-1918326012B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43882491"/>
                  </p:ext>
                </p:extLst>
              </p:nvPr>
            </p:nvGraphicFramePr>
            <p:xfrm>
              <a:off x="3900562" y="1266504"/>
              <a:ext cx="1108289" cy="1059169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1108289" cy="1059169"/>
                    </a:xfrm>
                    <a:prstGeom prst="rect">
                      <a:avLst/>
                    </a:prstGeom>
                  </am3d:spPr>
                  <am3d:camera>
                    <am3d:pos x="0" y="0" z="6843744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2588111" d="1000000"/>
                    <am3d:preTrans dx="-11149508" dy="33221413" dz="-12667510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6"/>
                  </am3d:raster>
                  <am3d:objViewport viewportSz="171453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Modelo 3D 20">
                <a:extLst>
                  <a:ext uri="{FF2B5EF4-FFF2-40B4-BE49-F238E27FC236}">
                    <a16:creationId xmlns:a16="http://schemas.microsoft.com/office/drawing/2014/main" id="{C50D1F80-0E7D-4EFE-8DD3-1918326012B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900562" y="1266504"/>
                <a:ext cx="1108289" cy="10591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5" name="Modelo 3D 24">
                <a:extLst>
                  <a:ext uri="{FF2B5EF4-FFF2-40B4-BE49-F238E27FC236}">
                    <a16:creationId xmlns:a16="http://schemas.microsoft.com/office/drawing/2014/main" id="{BEE4F06C-9BD5-4AA1-BE97-9BCA1C536E9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31586942"/>
                  </p:ext>
                </p:extLst>
              </p:nvPr>
            </p:nvGraphicFramePr>
            <p:xfrm>
              <a:off x="9599399" y="2774148"/>
              <a:ext cx="702968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68" cy="68397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1373744" ay="623027" az="261178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18397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5" name="Modelo 3D 24">
                <a:extLst>
                  <a:ext uri="{FF2B5EF4-FFF2-40B4-BE49-F238E27FC236}">
                    <a16:creationId xmlns:a16="http://schemas.microsoft.com/office/drawing/2014/main" id="{BEE4F06C-9BD5-4AA1-BE97-9BCA1C536E9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599399" y="2774148"/>
                <a:ext cx="702968" cy="683970"/>
              </a:xfrm>
              <a:prstGeom prst="rect">
                <a:avLst/>
              </a:prstGeom>
              <a:noFill/>
              <a:ln>
                <a:noFill/>
              </a:ln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6" name="Modelo 3D 25">
                <a:extLst>
                  <a:ext uri="{FF2B5EF4-FFF2-40B4-BE49-F238E27FC236}">
                    <a16:creationId xmlns:a16="http://schemas.microsoft.com/office/drawing/2014/main" id="{02AAB6C3-4107-4018-A698-F1BEEF9C437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0448779"/>
                  </p:ext>
                </p:extLst>
              </p:nvPr>
            </p:nvGraphicFramePr>
            <p:xfrm rot="20140406">
              <a:off x="7671440" y="2673962"/>
              <a:ext cx="159573" cy="361141"/>
            </p:xfrm>
            <a:graphic>
              <a:graphicData uri="http://schemas.microsoft.com/office/drawing/2017/model3d">
                <am3d:model3d r:embed="rId51">
                  <am3d:spPr>
                    <a:xfrm rot="20140406">
                      <a:off x="0" y="0"/>
                      <a:ext cx="159573" cy="361141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8"/>
                  </am3d:raster>
                  <am3d:objViewport viewportSz="39484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6" name="Modelo 3D 25">
                <a:extLst>
                  <a:ext uri="{FF2B5EF4-FFF2-40B4-BE49-F238E27FC236}">
                    <a16:creationId xmlns:a16="http://schemas.microsoft.com/office/drawing/2014/main" id="{02AAB6C3-4107-4018-A698-F1BEEF9C437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9"/>
              <a:stretch>
                <a:fillRect/>
              </a:stretch>
            </p:blipFill>
            <p:spPr>
              <a:xfrm rot="20140406">
                <a:off x="7671440" y="2673962"/>
                <a:ext cx="159573" cy="3611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7" name="Modelo 3D 26">
                <a:extLst>
                  <a:ext uri="{FF2B5EF4-FFF2-40B4-BE49-F238E27FC236}">
                    <a16:creationId xmlns:a16="http://schemas.microsoft.com/office/drawing/2014/main" id="{64BBC960-9E7B-4C81-9DA8-8CEA2468422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66789405"/>
                  </p:ext>
                </p:extLst>
              </p:nvPr>
            </p:nvGraphicFramePr>
            <p:xfrm rot="20140406">
              <a:off x="7691602" y="3122689"/>
              <a:ext cx="159573" cy="361141"/>
            </p:xfrm>
            <a:graphic>
              <a:graphicData uri="http://schemas.microsoft.com/office/drawing/2017/model3d">
                <am3d:model3d r:embed="rId51">
                  <am3d:spPr>
                    <a:xfrm rot="20140406">
                      <a:off x="0" y="0"/>
                      <a:ext cx="159573" cy="361141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8"/>
                  </am3d:raster>
                  <am3d:objViewport viewportSz="39484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7" name="Modelo 3D 26">
                <a:extLst>
                  <a:ext uri="{FF2B5EF4-FFF2-40B4-BE49-F238E27FC236}">
                    <a16:creationId xmlns:a16="http://schemas.microsoft.com/office/drawing/2014/main" id="{64BBC960-9E7B-4C81-9DA8-8CEA246842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9"/>
              <a:stretch>
                <a:fillRect/>
              </a:stretch>
            </p:blipFill>
            <p:spPr>
              <a:xfrm rot="20140406">
                <a:off x="7691602" y="3122689"/>
                <a:ext cx="159573" cy="361141"/>
              </a:xfrm>
              <a:prstGeom prst="rect">
                <a:avLst/>
              </a:prstGeom>
            </p:spPr>
          </p:pic>
        </mc:Fallback>
      </mc:AlternateContent>
      <p:sp>
        <p:nvSpPr>
          <p:cNvPr id="28" name="CuadroTexto 27">
            <a:extLst>
              <a:ext uri="{FF2B5EF4-FFF2-40B4-BE49-F238E27FC236}">
                <a16:creationId xmlns:a16="http://schemas.microsoft.com/office/drawing/2014/main" id="{A4D659AC-2800-46B6-BD68-E196BB420F4F}"/>
              </a:ext>
            </a:extLst>
          </p:cNvPr>
          <p:cNvSpPr txBox="1"/>
          <p:nvPr/>
        </p:nvSpPr>
        <p:spPr>
          <a:xfrm>
            <a:off x="8691378" y="353641"/>
            <a:ext cx="322197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Red </a:t>
            </a:r>
            <a:r>
              <a:rPr lang="es-ES" sz="1400" b="1" dirty="0" err="1">
                <a:latin typeface="Arial Nova" panose="020B0604020202020204" pitchFamily="34" charset="0"/>
              </a:rPr>
              <a:t>cis</a:t>
            </a:r>
            <a:r>
              <a:rPr lang="es-ES" sz="1400" b="1" dirty="0">
                <a:latin typeface="Arial Nova" panose="020B0604020202020204" pitchFamily="34" charset="0"/>
              </a:rPr>
              <a:t> Golgi: Fosforilación proteínas con destino </a:t>
            </a:r>
            <a:r>
              <a:rPr lang="es-ES" sz="1400" b="1" dirty="0" err="1">
                <a:latin typeface="Arial Nova" panose="020B0604020202020204" pitchFamily="34" charset="0"/>
              </a:rPr>
              <a:t>lisosomial</a:t>
            </a:r>
            <a:endParaRPr lang="es-ES" sz="1400" b="1" dirty="0">
              <a:latin typeface="Arial Nova" panose="020B0604020202020204" pitchFamily="34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C2ECCFC9-2A5A-41BE-9F8C-96F0DEBB5008}"/>
              </a:ext>
            </a:extLst>
          </p:cNvPr>
          <p:cNvSpPr txBox="1"/>
          <p:nvPr/>
        </p:nvSpPr>
        <p:spPr>
          <a:xfrm>
            <a:off x="8691377" y="1084466"/>
            <a:ext cx="322197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Cisterna </a:t>
            </a:r>
            <a:r>
              <a:rPr lang="es-ES" sz="1400" b="1" dirty="0" err="1">
                <a:latin typeface="Arial Nova" panose="020B0604020202020204" pitchFamily="34" charset="0"/>
              </a:rPr>
              <a:t>cis</a:t>
            </a:r>
            <a:r>
              <a:rPr lang="es-ES" sz="1400" b="1" dirty="0">
                <a:latin typeface="Arial Nova" panose="020B0604020202020204" pitchFamily="34" charset="0"/>
              </a:rPr>
              <a:t>: </a:t>
            </a:r>
            <a:r>
              <a:rPr lang="es-ES" sz="1400" b="1" dirty="0" err="1">
                <a:latin typeface="Arial Nova" panose="020B0604020202020204" pitchFamily="34" charset="0"/>
              </a:rPr>
              <a:t>Manosidasa</a:t>
            </a:r>
            <a:r>
              <a:rPr lang="es-ES" sz="1400" b="1" dirty="0">
                <a:latin typeface="Arial Nova" panose="020B0604020202020204" pitchFamily="34" charset="0"/>
              </a:rPr>
              <a:t> I, eliminación de </a:t>
            </a:r>
            <a:r>
              <a:rPr lang="es-ES" sz="1400" b="1" dirty="0" err="1">
                <a:latin typeface="Arial Nova" panose="020B0604020202020204" pitchFamily="34" charset="0"/>
              </a:rPr>
              <a:t>manosas</a:t>
            </a:r>
            <a:r>
              <a:rPr lang="es-ES" sz="1400" b="1" dirty="0">
                <a:latin typeface="Arial Nova" panose="020B0604020202020204" pitchFamily="34" charset="0"/>
              </a:rPr>
              <a:t> 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C67DF690-57CE-4F57-B9E2-AE2409302646}"/>
              </a:ext>
            </a:extLst>
          </p:cNvPr>
          <p:cNvSpPr txBox="1"/>
          <p:nvPr/>
        </p:nvSpPr>
        <p:spPr>
          <a:xfrm>
            <a:off x="8672895" y="1846145"/>
            <a:ext cx="3221977" cy="7386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Cisterna intermedia: N-</a:t>
            </a:r>
            <a:r>
              <a:rPr lang="es-ES" sz="1400" b="1" dirty="0" err="1">
                <a:latin typeface="Arial Nova" panose="020B0604020202020204" pitchFamily="34" charset="0"/>
              </a:rPr>
              <a:t>Acetilglucosamina</a:t>
            </a:r>
            <a:r>
              <a:rPr lang="es-ES" sz="1400" b="1" dirty="0">
                <a:latin typeface="Arial Nova" panose="020B0604020202020204" pitchFamily="34" charset="0"/>
              </a:rPr>
              <a:t> transferasa y </a:t>
            </a:r>
            <a:r>
              <a:rPr lang="es-ES" sz="1400" b="1" dirty="0" err="1">
                <a:latin typeface="Arial Nova" panose="020B0604020202020204" pitchFamily="34" charset="0"/>
              </a:rPr>
              <a:t>Manosidasa</a:t>
            </a:r>
            <a:r>
              <a:rPr lang="es-ES" sz="1400" b="1" dirty="0">
                <a:latin typeface="Arial Nova" panose="020B0604020202020204" pitchFamily="34" charset="0"/>
              </a:rPr>
              <a:t> II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A58DD6D7-0595-456A-A8BD-67B47A180AE8}"/>
              </a:ext>
            </a:extLst>
          </p:cNvPr>
          <p:cNvSpPr txBox="1"/>
          <p:nvPr/>
        </p:nvSpPr>
        <p:spPr>
          <a:xfrm>
            <a:off x="8672893" y="2853706"/>
            <a:ext cx="322197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Cisterna trans: Galactosa transferasa y transferasa de NANA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22CFB790-A3D6-43AF-B017-7FF7E25856CD}"/>
              </a:ext>
            </a:extLst>
          </p:cNvPr>
          <p:cNvSpPr txBox="1"/>
          <p:nvPr/>
        </p:nvSpPr>
        <p:spPr>
          <a:xfrm>
            <a:off x="8672893" y="3759970"/>
            <a:ext cx="322197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Red trans Golgi: </a:t>
            </a:r>
            <a:r>
              <a:rPr lang="es-ES" sz="1400" b="1" dirty="0" err="1">
                <a:latin typeface="Arial Nova" panose="020B0604020202020204" pitchFamily="34" charset="0"/>
              </a:rPr>
              <a:t>Sufataciones</a:t>
            </a:r>
            <a:r>
              <a:rPr lang="es-ES" sz="1400" b="1" dirty="0">
                <a:latin typeface="Arial Nova" panose="020B0604020202020204" pitchFamily="34" charset="0"/>
              </a:rPr>
              <a:t> por la </a:t>
            </a:r>
            <a:r>
              <a:rPr lang="es-ES" sz="1400" b="1" dirty="0" err="1">
                <a:latin typeface="Arial Nova" panose="020B0604020202020204" pitchFamily="34" charset="0"/>
              </a:rPr>
              <a:t>sulfatotransferasa</a:t>
            </a:r>
            <a:r>
              <a:rPr lang="es-ES" sz="1400" b="1" dirty="0">
                <a:latin typeface="Arial Nova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601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09882 0.00186 C 0.10182 0.00209 0.10468 0.00394 0.10755 0.00394 C 0.10976 0.00394 0.11198 0.00255 0.11406 0.00186 C 0.11562 0.00139 0.11692 0 0.11849 0 C 0.14922 -0.00069 0.18007 0 0.21093 0 " pathEditMode="relative" ptsTypes="AAAAAAA">
                                      <p:cBhvr>
                                        <p:cTn id="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09882 0.00186 C 0.10182 0.00209 0.10468 0.00394 0.10755 0.00394 C 0.10976 0.00394 0.11198 0.00255 0.11406 0.00186 C 0.11562 0.00139 0.11692 0 0.11849 0 C 0.14922 -0.00069 0.18007 0 0.21093 0 " pathEditMode="relative" ptsTypes="AAAAAAA">
                                      <p:cBhvr>
                                        <p:cTn id="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4.07407E-6 L -1.875E-6 0.00024 L 0.09883 0.00186 C 0.10182 0.00209 0.10469 0.00394 0.10755 0.00394 C 0.10977 0.00394 0.11198 0.00255 0.11406 0.00186 C 0.11563 0.00139 0.11693 -4.07407E-6 0.11836 -4.07407E-6 C 0.14922 -0.00069 0.17995 -4.07407E-6 0.21094 -4.07407E-6 " pathEditMode="relative" rAng="0" ptsTypes="AAAAAAA">
                                      <p:cBhvr>
                                        <p:cTn id="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47" y="16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09882 0.00186 C 0.10182 0.00209 0.10468 0.00394 0.10755 0.00394 C 0.10976 0.00394 0.11198 0.00255 0.11406 0.00186 C 0.11562 0.00139 0.11692 0 0.11849 0 C 0.14922 -0.00069 0.18007 0 0.21093 0 " pathEditMode="relative" ptsTypes="AAAAAAA">
                                      <p:cBhvr>
                                        <p:cTn id="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09882 0.00186 C 0.10182 0.00209 0.10468 0.00394 0.10755 0.00394 C 0.10976 0.00394 0.11198 0.00255 0.11406 0.00186 C 0.11562 0.00139 0.11692 0 0.11849 0 C 0.14922 -0.00069 0.18007 0 0.21093 0 " pathEditMode="relative" ptsTypes="AAAAAAA">
                                      <p:cBhvr>
                                        <p:cTn id="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33333E-6 L 0.14453 0.0067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7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7 L -0.00208 0.0037 C 0.00143 0.0044 0.00508 0.00463 0.00872 0.00579 C 0.01003 0.00602 0.01107 0.00741 0.01237 0.00787 C 0.0155 0.00903 0.01888 0.00903 0.02201 0.01018 C 0.0237 0.01065 0.02526 0.01134 0.02682 0.01227 C 0.0293 0.01342 0.03151 0.01667 0.03412 0.01667 L 0.03659 0.01667 " pathEditMode="relative" ptsTypes="AAAAAAAA">
                                      <p:cBhvr>
                                        <p:cTn id="5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0463 L 0.00065 0.00463 C 0.00221 0.00116 0.00833 -0.01227 0.01145 -0.01713 C 0.01263 -0.01875 0.01406 -0.01968 0.0151 -0.0213 C 0.02447 -0.03519 0.01341 -0.0213 0.02239 -0.03218 C 0.02317 -0.03426 0.02382 -0.03681 0.02487 -0.03866 C 0.02877 -0.0456 0.02838 -0.03958 0.02838 -0.04491 " pathEditMode="relative" ptsTypes="AAAAAAA">
                                      <p:cBhvr>
                                        <p:cTn id="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4675 -0.0305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" y="-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0 L 0.08216 -0.04977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2" y="-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8 0.00301 L -0.00378 0.00301 C -0.00508 -0.00416 -0.00625 -0.01134 -0.00743 -0.01852 C -0.00938 -0.02986 -0.01016 -0.03125 -0.01107 -0.04213 C -0.01159 -0.0493 -0.01185 -0.05648 -0.01224 -0.06365 C -0.01263 -0.07152 -0.01276 -0.0794 -0.01342 -0.08727 C -0.01485 -0.10555 -0.01459 -0.08495 -0.01459 -0.09791 " pathEditMode="relative" ptsTypes="AAAAAAA">
                                      <p:cBhvr>
                                        <p:cTn id="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0.06601 -0.04791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4" y="-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5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500"/>
                            </p:stCondLst>
                            <p:childTnLst>
                              <p:par>
                                <p:cTn id="1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3.7037E-7 L 0.07162 -0.03357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1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2.96296E-6 L 0.04857 -0.02893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2" y="-1458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6 L 0.0487 0.02871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5" y="1435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5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07407E-6 L 0.14076 -0.00301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57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6500"/>
                            </p:stCondLst>
                            <p:childTnLst>
                              <p:par>
                                <p:cTn id="1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0.11979 -0.00394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90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3" name="Modelo 3D 22">
                <a:extLst>
                  <a:ext uri="{FF2B5EF4-FFF2-40B4-BE49-F238E27FC236}">
                    <a16:creationId xmlns:a16="http://schemas.microsoft.com/office/drawing/2014/main" id="{0F2D1321-B0D7-41D0-A13E-D2878A570B1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6742078"/>
                  </p:ext>
                </p:extLst>
              </p:nvPr>
            </p:nvGraphicFramePr>
            <p:xfrm rot="18979735" flipH="1">
              <a:off x="8453779" y="4346640"/>
              <a:ext cx="964700" cy="667109"/>
            </p:xfrm>
            <a:graphic>
              <a:graphicData uri="http://schemas.microsoft.com/office/drawing/2017/model3d">
                <am3d:model3d r:embed="rId2">
                  <am3d:spPr>
                    <a:xfrm rot="18979735" flipH="1">
                      <a:off x="0" y="0"/>
                      <a:ext cx="964700" cy="667109"/>
                    </a:xfrm>
                    <a:prstGeom prst="rect">
                      <a:avLst/>
                    </a:prstGeom>
                  </am3d:spPr>
                  <am3d:camera>
                    <am3d:pos x="0" y="0" z="5836323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6587426" d="1000000"/>
                    <am3d:preTrans dx="-162858015" dy="1793629" dz="-123962559"/>
                    <am3d:scale>
                      <am3d:sx n="1000000" d="1000000"/>
                      <am3d:sy n="1000000" d="1000000"/>
                      <am3d:sz n="1000000" d="1000000"/>
                    </am3d:scale>
                    <am3d:rot ax="325602" ay="85360" az="8104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117470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Modelo 3D 22">
                <a:extLst>
                  <a:ext uri="{FF2B5EF4-FFF2-40B4-BE49-F238E27FC236}">
                    <a16:creationId xmlns:a16="http://schemas.microsoft.com/office/drawing/2014/main" id="{0F2D1321-B0D7-41D0-A13E-D2878A570B1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8979735" flipH="1">
                <a:off x="8453779" y="4346640"/>
                <a:ext cx="964700" cy="66710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1" name="Modelo 3D 20">
                <a:extLst>
                  <a:ext uri="{FF2B5EF4-FFF2-40B4-BE49-F238E27FC236}">
                    <a16:creationId xmlns:a16="http://schemas.microsoft.com/office/drawing/2014/main" id="{D7A284CD-0646-4BC1-9154-212AFFAFC54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79152669"/>
                  </p:ext>
                </p:extLst>
              </p:nvPr>
            </p:nvGraphicFramePr>
            <p:xfrm>
              <a:off x="10690729" y="4092343"/>
              <a:ext cx="680601" cy="1645105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680601" cy="1645105"/>
                    </a:xfrm>
                    <a:prstGeom prst="rect">
                      <a:avLst/>
                    </a:prstGeom>
                  </am3d:spPr>
                  <am3d:camera>
                    <am3d:pos x="0" y="0" z="511145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662137" d="1000000"/>
                    <am3d:preTrans dx="-1509704" dy="22223831" dz="-49788060"/>
                    <am3d:scale>
                      <am3d:sx n="1000000" d="1000000"/>
                      <am3d:sy n="1000000" d="1000000"/>
                      <am3d:sz n="1000000" d="1000000"/>
                    </am3d:scale>
                    <am3d:rot ay="-1" az="-3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86768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Modelo 3D 20">
                <a:extLst>
                  <a:ext uri="{FF2B5EF4-FFF2-40B4-BE49-F238E27FC236}">
                    <a16:creationId xmlns:a16="http://schemas.microsoft.com/office/drawing/2014/main" id="{D7A284CD-0646-4BC1-9154-212AFFAFC54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690729" y="4092343"/>
                <a:ext cx="680601" cy="164510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0" name="Modelo 3D 19">
                <a:extLst>
                  <a:ext uri="{FF2B5EF4-FFF2-40B4-BE49-F238E27FC236}">
                    <a16:creationId xmlns:a16="http://schemas.microsoft.com/office/drawing/2014/main" id="{CA48CBB6-C551-459B-A3F9-45F0DEB6CD8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11684556"/>
                  </p:ext>
                </p:extLst>
              </p:nvPr>
            </p:nvGraphicFramePr>
            <p:xfrm>
              <a:off x="6764920" y="4063942"/>
              <a:ext cx="680600" cy="162479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680600" cy="1624792"/>
                    </a:xfrm>
                    <a:prstGeom prst="rect">
                      <a:avLst/>
                    </a:prstGeom>
                  </am3d:spPr>
                  <am3d:camera>
                    <am3d:pos x="0" y="0" z="511145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662137" d="1000000"/>
                    <am3d:preTrans dx="-1509704" dy="22223831" dz="-49788060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186768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Modelo 3D 19">
                <a:extLst>
                  <a:ext uri="{FF2B5EF4-FFF2-40B4-BE49-F238E27FC236}">
                    <a16:creationId xmlns:a16="http://schemas.microsoft.com/office/drawing/2014/main" id="{CA48CBB6-C551-459B-A3F9-45F0DEB6CD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764920" y="4063942"/>
                <a:ext cx="680600" cy="162479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9" name="Modelo 3D 18">
                <a:extLst>
                  <a:ext uri="{FF2B5EF4-FFF2-40B4-BE49-F238E27FC236}">
                    <a16:creationId xmlns:a16="http://schemas.microsoft.com/office/drawing/2014/main" id="{97EB8BB5-682F-4AB6-9D54-3B314E5B09B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59695697"/>
                  </p:ext>
                </p:extLst>
              </p:nvPr>
            </p:nvGraphicFramePr>
            <p:xfrm rot="20998434">
              <a:off x="5600500" y="3532005"/>
              <a:ext cx="832268" cy="1674807"/>
            </p:xfrm>
            <a:graphic>
              <a:graphicData uri="http://schemas.microsoft.com/office/drawing/2017/model3d">
                <am3d:model3d r:embed="rId10">
                  <am3d:spPr>
                    <a:xfrm rot="20998434">
                      <a:off x="0" y="0"/>
                      <a:ext cx="832268" cy="1674807"/>
                    </a:xfrm>
                    <a:prstGeom prst="rect">
                      <a:avLst/>
                    </a:prstGeom>
                  </am3d:spPr>
                  <am3d:camera>
                    <am3d:pos x="0" y="0" z="5425461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969712" d="1000000"/>
                    <am3d:preTrans dx="-27082719" dy="13689341" dz="-446133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77559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Modelo 3D 18">
                <a:extLst>
                  <a:ext uri="{FF2B5EF4-FFF2-40B4-BE49-F238E27FC236}">
                    <a16:creationId xmlns:a16="http://schemas.microsoft.com/office/drawing/2014/main" id="{97EB8BB5-682F-4AB6-9D54-3B314E5B09B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 rot="20998434">
                <a:off x="5600500" y="3532005"/>
                <a:ext cx="832268" cy="167480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" name="Modelo 3D 5">
                <a:extLst>
                  <a:ext uri="{FF2B5EF4-FFF2-40B4-BE49-F238E27FC236}">
                    <a16:creationId xmlns:a16="http://schemas.microsoft.com/office/drawing/2014/main" id="{BFE28B3F-D3AD-4F62-AB16-D63A6DEDDA4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614953439"/>
                  </p:ext>
                </p:extLst>
              </p:nvPr>
            </p:nvGraphicFramePr>
            <p:xfrm rot="2771880">
              <a:off x="10487653" y="3999676"/>
              <a:ext cx="1086752" cy="246488"/>
            </p:xfrm>
            <a:graphic>
              <a:graphicData uri="http://schemas.microsoft.com/office/drawing/2017/model3d">
                <am3d:model3d r:embed="rId13">
                  <am3d:spPr>
                    <a:xfrm rot="2771880">
                      <a:off x="0" y="0"/>
                      <a:ext cx="1086752" cy="246488"/>
                    </a:xfrm>
                    <a:prstGeom prst="rect">
                      <a:avLst/>
                    </a:prstGeom>
                  </am3d:spPr>
                  <am3d:camera>
                    <am3d:pos x="0" y="0" z="4864504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3621518" d="1000000"/>
                    <am3d:preTrans dx="123846190" dy="-40102252" dz="-13059426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4"/>
                  </am3d:raster>
                  <am3d:objViewport viewportSz="115590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Modelo 3D 5">
                <a:extLst>
                  <a:ext uri="{FF2B5EF4-FFF2-40B4-BE49-F238E27FC236}">
                    <a16:creationId xmlns:a16="http://schemas.microsoft.com/office/drawing/2014/main" id="{BFE28B3F-D3AD-4F62-AB16-D63A6DEDDA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 rot="2771880">
                <a:off x="10487653" y="3999676"/>
                <a:ext cx="1086752" cy="2464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4" name="Modelo 3D 13">
                <a:extLst>
                  <a:ext uri="{FF2B5EF4-FFF2-40B4-BE49-F238E27FC236}">
                    <a16:creationId xmlns:a16="http://schemas.microsoft.com/office/drawing/2014/main" id="{83318FAF-6C54-4B22-9922-2B7E43946B1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80130719"/>
                  </p:ext>
                </p:extLst>
              </p:nvPr>
            </p:nvGraphicFramePr>
            <p:xfrm rot="375349">
              <a:off x="2916687" y="3469358"/>
              <a:ext cx="832268" cy="1674807"/>
            </p:xfrm>
            <a:graphic>
              <a:graphicData uri="http://schemas.microsoft.com/office/drawing/2017/model3d">
                <am3d:model3d r:embed="rId10">
                  <am3d:spPr>
                    <a:xfrm rot="375349">
                      <a:off x="0" y="0"/>
                      <a:ext cx="832268" cy="1674807"/>
                    </a:xfrm>
                    <a:prstGeom prst="rect">
                      <a:avLst/>
                    </a:prstGeom>
                  </am3d:spPr>
                  <am3d:camera>
                    <am3d:pos x="0" y="0" z="5425461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969712" d="1000000"/>
                    <am3d:preTrans dx="-27082719" dy="13689341" dz="-446133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77559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Modelo 3D 13">
                <a:extLst>
                  <a:ext uri="{FF2B5EF4-FFF2-40B4-BE49-F238E27FC236}">
                    <a16:creationId xmlns:a16="http://schemas.microsoft.com/office/drawing/2014/main" id="{83318FAF-6C54-4B22-9922-2B7E43946B1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 rot="375349">
                <a:off x="2916687" y="3469358"/>
                <a:ext cx="832268" cy="167480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3" name="Modelo 3D 12">
                <a:extLst>
                  <a:ext uri="{FF2B5EF4-FFF2-40B4-BE49-F238E27FC236}">
                    <a16:creationId xmlns:a16="http://schemas.microsoft.com/office/drawing/2014/main" id="{F90F2EE3-8BA0-4C5B-B6D9-59AE9E132A9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1250090"/>
                  </p:ext>
                </p:extLst>
              </p:nvPr>
            </p:nvGraphicFramePr>
            <p:xfrm>
              <a:off x="4102556" y="4034523"/>
              <a:ext cx="762917" cy="1821304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62917" cy="1821304"/>
                    </a:xfrm>
                    <a:prstGeom prst="rect">
                      <a:avLst/>
                    </a:prstGeom>
                  </am3d:spPr>
                  <am3d:camera>
                    <am3d:pos x="0" y="0" z="511145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662137" d="1000000"/>
                    <am3d:preTrans dx="-1509704" dy="22223831" dz="-49788060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6"/>
                  </am3d:raster>
                  <am3d:objViewport viewportSz="209358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Modelo 3D 12">
                <a:extLst>
                  <a:ext uri="{FF2B5EF4-FFF2-40B4-BE49-F238E27FC236}">
                    <a16:creationId xmlns:a16="http://schemas.microsoft.com/office/drawing/2014/main" id="{F90F2EE3-8BA0-4C5B-B6D9-59AE9E132A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102556" y="4034523"/>
                <a:ext cx="762917" cy="18213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" name="Modelo 3D 3">
                <a:extLst>
                  <a:ext uri="{FF2B5EF4-FFF2-40B4-BE49-F238E27FC236}">
                    <a16:creationId xmlns:a16="http://schemas.microsoft.com/office/drawing/2014/main" id="{0FC8621F-EF43-45B8-82A1-E7AE03EE122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5774194"/>
                  </p:ext>
                </p:extLst>
              </p:nvPr>
            </p:nvGraphicFramePr>
            <p:xfrm>
              <a:off x="727886" y="354640"/>
              <a:ext cx="2007423" cy="2162029"/>
            </p:xfrm>
            <a:graphic>
              <a:graphicData uri="http://schemas.microsoft.com/office/drawing/2017/model3d">
                <am3d:model3d r:embed="rId18">
                  <am3d:spPr>
                    <a:xfrm>
                      <a:off x="0" y="0"/>
                      <a:ext cx="2007423" cy="2162029"/>
                    </a:xfrm>
                    <a:prstGeom prst="rect">
                      <a:avLst/>
                    </a:prstGeom>
                  </am3d:spPr>
                  <am3d:camera>
                    <am3d:pos x="0" y="0" z="7257744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58742" d="1000000"/>
                    <am3d:preTrans dx="71295948" dy="-21065088" dz="-6429705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9"/>
                  </am3d:raster>
                  <am3d:objViewport viewportSz="322885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Modelo 3D 3">
                <a:extLst>
                  <a:ext uri="{FF2B5EF4-FFF2-40B4-BE49-F238E27FC236}">
                    <a16:creationId xmlns:a16="http://schemas.microsoft.com/office/drawing/2014/main" id="{0FC8621F-EF43-45B8-82A1-E7AE03EE12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27886" y="354640"/>
                <a:ext cx="2007423" cy="216202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" name="Modelo 3D 4">
                <a:extLst>
                  <a:ext uri="{FF2B5EF4-FFF2-40B4-BE49-F238E27FC236}">
                    <a16:creationId xmlns:a16="http://schemas.microsoft.com/office/drawing/2014/main" id="{94AF0D64-F7F3-4222-B924-FBAFD244A5C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67852698"/>
                  </p:ext>
                </p:extLst>
              </p:nvPr>
            </p:nvGraphicFramePr>
            <p:xfrm>
              <a:off x="9393903" y="4105858"/>
              <a:ext cx="1117016" cy="1117017"/>
            </p:xfrm>
            <a:graphic>
              <a:graphicData uri="http://schemas.microsoft.com/office/drawing/2017/model3d">
                <am3d:model3d r:embed="rId21">
                  <am3d:spPr>
                    <a:xfrm>
                      <a:off x="0" y="0"/>
                      <a:ext cx="1117016" cy="1117017"/>
                    </a:xfrm>
                    <a:prstGeom prst="rect">
                      <a:avLst/>
                    </a:prstGeom>
                  </am3d:spPr>
                  <am3d:camera>
                    <am3d:pos x="0" y="0" z="8146919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129810865" dy="-30378188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-6465941" ay="-892724" az="8477450"/>
                    <am3d:postTrans dx="0" dy="0" dz="0"/>
                  </am3d:trans>
                  <am3d:raster rName="Office3DRenderer" rVer="16.0.8326">
                    <am3d:blip r:embed="rId22"/>
                  </am3d:raster>
                  <am3d:objViewport viewportSz="194648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Modelo 3D 4">
                <a:extLst>
                  <a:ext uri="{FF2B5EF4-FFF2-40B4-BE49-F238E27FC236}">
                    <a16:creationId xmlns:a16="http://schemas.microsoft.com/office/drawing/2014/main" id="{94AF0D64-F7F3-4222-B924-FBAFD244A5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393903" y="4105858"/>
                <a:ext cx="1117016" cy="11170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0" name="Modelo 3D 9">
                <a:extLst>
                  <a:ext uri="{FF2B5EF4-FFF2-40B4-BE49-F238E27FC236}">
                    <a16:creationId xmlns:a16="http://schemas.microsoft.com/office/drawing/2014/main" id="{F2D15FC1-7F51-49A9-94F8-6E70052BFEB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70155213"/>
                  </p:ext>
                </p:extLst>
              </p:nvPr>
            </p:nvGraphicFramePr>
            <p:xfrm>
              <a:off x="1" y="4945175"/>
              <a:ext cx="2112096" cy="878255"/>
            </p:xfrm>
            <a:graphic>
              <a:graphicData uri="http://schemas.microsoft.com/office/drawing/2017/model3d">
                <am3d:model3d r:embed="rId24">
                  <am3d:spPr>
                    <a:xfrm>
                      <a:off x="0" y="0"/>
                      <a:ext cx="2112096" cy="87825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5"/>
                  </am3d:raster>
                  <am3d:objViewport viewportSz="243769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Modelo 3D 9">
                <a:extLst>
                  <a:ext uri="{FF2B5EF4-FFF2-40B4-BE49-F238E27FC236}">
                    <a16:creationId xmlns:a16="http://schemas.microsoft.com/office/drawing/2014/main" id="{F2D15FC1-7F51-49A9-94F8-6E70052BFEB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1" y="4945175"/>
                <a:ext cx="2112096" cy="8782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9" name="Modelo 3D 8">
                <a:extLst>
                  <a:ext uri="{FF2B5EF4-FFF2-40B4-BE49-F238E27FC236}">
                    <a16:creationId xmlns:a16="http://schemas.microsoft.com/office/drawing/2014/main" id="{A495457A-06C9-4BDF-AD65-A3263C406AA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61743187"/>
                  </p:ext>
                </p:extLst>
              </p:nvPr>
            </p:nvGraphicFramePr>
            <p:xfrm>
              <a:off x="9858359" y="3680873"/>
              <a:ext cx="794661" cy="786656"/>
            </p:xfrm>
            <a:graphic>
              <a:graphicData uri="http://schemas.microsoft.com/office/drawing/2017/model3d">
                <am3d:model3d r:embed="rId30">
                  <am3d:spPr>
                    <a:xfrm>
                      <a:off x="0" y="0"/>
                      <a:ext cx="794661" cy="786656"/>
                    </a:xfrm>
                    <a:prstGeom prst="rect">
                      <a:avLst/>
                    </a:prstGeom>
                  </am3d:spPr>
                  <am3d:camera>
                    <am3d:pos x="0" y="0" z="6591367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979025" d="1000000"/>
                    <am3d:preTrans dx="255449827" dy="-110993782" dz="-249886865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1"/>
                  </am3d:raster>
                  <am3d:objViewport viewportSz="118472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Modelo 3D 8">
                <a:extLst>
                  <a:ext uri="{FF2B5EF4-FFF2-40B4-BE49-F238E27FC236}">
                    <a16:creationId xmlns:a16="http://schemas.microsoft.com/office/drawing/2014/main" id="{A495457A-06C9-4BDF-AD65-A3263C406AA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9858359" y="3680873"/>
                <a:ext cx="794661" cy="78665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6" name="Modelo 3D 15">
                <a:extLst>
                  <a:ext uri="{FF2B5EF4-FFF2-40B4-BE49-F238E27FC236}">
                    <a16:creationId xmlns:a16="http://schemas.microsoft.com/office/drawing/2014/main" id="{C55AA993-9590-41E6-94C9-018F9FF4D90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90792977"/>
                  </p:ext>
                </p:extLst>
              </p:nvPr>
            </p:nvGraphicFramePr>
            <p:xfrm>
              <a:off x="2687486" y="1872494"/>
              <a:ext cx="2007423" cy="2162029"/>
            </p:xfrm>
            <a:graphic>
              <a:graphicData uri="http://schemas.microsoft.com/office/drawing/2017/model3d">
                <am3d:model3d r:embed="rId18">
                  <am3d:spPr>
                    <a:xfrm>
                      <a:off x="0" y="0"/>
                      <a:ext cx="2007423" cy="2162029"/>
                    </a:xfrm>
                    <a:prstGeom prst="rect">
                      <a:avLst/>
                    </a:prstGeom>
                  </am3d:spPr>
                  <am3d:camera>
                    <am3d:pos x="0" y="0" z="7257744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58742" d="1000000"/>
                    <am3d:preTrans dx="71295948" dy="-21065088" dz="-6429705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3"/>
                  </am3d:raster>
                  <am3d:objViewport viewportSz="322885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6" name="Modelo 3D 15">
                <a:extLst>
                  <a:ext uri="{FF2B5EF4-FFF2-40B4-BE49-F238E27FC236}">
                    <a16:creationId xmlns:a16="http://schemas.microsoft.com/office/drawing/2014/main" id="{C55AA993-9590-41E6-94C9-018F9FF4D9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2687486" y="1872494"/>
                <a:ext cx="2007423" cy="216202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7" name="Modelo 3D 16">
                <a:extLst>
                  <a:ext uri="{FF2B5EF4-FFF2-40B4-BE49-F238E27FC236}">
                    <a16:creationId xmlns:a16="http://schemas.microsoft.com/office/drawing/2014/main" id="{72A61C0B-DE56-4CF8-91A6-0415BE6C258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52962925"/>
                  </p:ext>
                </p:extLst>
              </p:nvPr>
            </p:nvGraphicFramePr>
            <p:xfrm rot="3156677">
              <a:off x="5564563" y="2261632"/>
              <a:ext cx="2234981" cy="2162029"/>
            </p:xfrm>
            <a:graphic>
              <a:graphicData uri="http://schemas.microsoft.com/office/drawing/2017/model3d">
                <am3d:model3d r:embed="rId18">
                  <am3d:spPr>
                    <a:xfrm rot="3156677">
                      <a:off x="0" y="0"/>
                      <a:ext cx="2234981" cy="2162029"/>
                    </a:xfrm>
                    <a:prstGeom prst="rect">
                      <a:avLst/>
                    </a:prstGeom>
                  </am3d:spPr>
                  <am3d:camera>
                    <am3d:pos x="0" y="0" z="7257744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58742" d="1000000"/>
                    <am3d:preTrans dx="71295948" dy="-21065088" dz="-6429705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4"/>
                  </am3d:raster>
                  <am3d:objViewport viewportSz="322885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7" name="Modelo 3D 16">
                <a:extLst>
                  <a:ext uri="{FF2B5EF4-FFF2-40B4-BE49-F238E27FC236}">
                    <a16:creationId xmlns:a16="http://schemas.microsoft.com/office/drawing/2014/main" id="{72A61C0B-DE56-4CF8-91A6-0415BE6C25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5"/>
              <a:stretch>
                <a:fillRect/>
              </a:stretch>
            </p:blipFill>
            <p:spPr>
              <a:xfrm rot="3156677">
                <a:off x="5564563" y="2261632"/>
                <a:ext cx="2234981" cy="216202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2" name="Modelo 3D 21">
                <a:extLst>
                  <a:ext uri="{FF2B5EF4-FFF2-40B4-BE49-F238E27FC236}">
                    <a16:creationId xmlns:a16="http://schemas.microsoft.com/office/drawing/2014/main" id="{1C422E42-A2AA-4F96-9A1D-B1F0EEE67B4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54586089"/>
                  </p:ext>
                </p:extLst>
              </p:nvPr>
            </p:nvGraphicFramePr>
            <p:xfrm rot="9739116">
              <a:off x="9233356" y="4374845"/>
              <a:ext cx="352969" cy="708847"/>
            </p:xfrm>
            <a:graphic>
              <a:graphicData uri="http://schemas.microsoft.com/office/drawing/2017/model3d">
                <am3d:model3d r:embed="rId36">
                  <am3d:spPr>
                    <a:xfrm rot="9739116">
                      <a:off x="0" y="0"/>
                      <a:ext cx="352969" cy="708847"/>
                    </a:xfrm>
                    <a:prstGeom prst="rect">
                      <a:avLst/>
                    </a:prstGeom>
                  </am3d:spPr>
                  <am3d:camera>
                    <am3d:pos x="0" y="0" z="697862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465489" d="1000000"/>
                    <am3d:preTrans dx="232427392" dy="-29884400" dz="-213913902"/>
                    <am3d:scale>
                      <am3d:sx n="1000000" d="1000000"/>
                      <am3d:sy n="1000000" d="1000000"/>
                      <am3d:sz n="1000000" d="1000000"/>
                    </am3d:scale>
                    <am3d:rot ax="-5400118" ay="-3037493" az="5400106"/>
                    <am3d:postTrans dx="0" dy="0" dz="0"/>
                  </am3d:trans>
                  <am3d:raster rName="Office3DRenderer" rVer="16.0.8326">
                    <am3d:blip r:embed="rId37"/>
                  </am3d:raster>
                  <am3d:objViewport viewportSz="106799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2" name="Modelo 3D 21">
                <a:extLst>
                  <a:ext uri="{FF2B5EF4-FFF2-40B4-BE49-F238E27FC236}">
                    <a16:creationId xmlns:a16="http://schemas.microsoft.com/office/drawing/2014/main" id="{1C422E42-A2AA-4F96-9A1D-B1F0EEE67B4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8"/>
              <a:stretch>
                <a:fillRect/>
              </a:stretch>
            </p:blipFill>
            <p:spPr>
              <a:xfrm rot="9739116">
                <a:off x="9233356" y="4374845"/>
                <a:ext cx="352969" cy="708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4" name="Modelo 3D 23">
                <a:extLst>
                  <a:ext uri="{FF2B5EF4-FFF2-40B4-BE49-F238E27FC236}">
                    <a16:creationId xmlns:a16="http://schemas.microsoft.com/office/drawing/2014/main" id="{06A57B62-BBE7-4927-BC1F-33D7C75A95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81146380"/>
                  </p:ext>
                </p:extLst>
              </p:nvPr>
            </p:nvGraphicFramePr>
            <p:xfrm rot="10800000">
              <a:off x="0" y="5789345"/>
              <a:ext cx="2112097" cy="878254"/>
            </p:xfrm>
            <a:graphic>
              <a:graphicData uri="http://schemas.microsoft.com/office/drawing/2017/model3d">
                <am3d:model3d r:embed="rId24">
                  <am3d:spPr>
                    <a:xfrm rot="10800000">
                      <a:off x="0" y="0"/>
                      <a:ext cx="2112097" cy="878254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9"/>
                  </am3d:raster>
                  <am3d:objViewport viewportSz="243769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4" name="Modelo 3D 23">
                <a:extLst>
                  <a:ext uri="{FF2B5EF4-FFF2-40B4-BE49-F238E27FC236}">
                    <a16:creationId xmlns:a16="http://schemas.microsoft.com/office/drawing/2014/main" id="{06A57B62-BBE7-4927-BC1F-33D7C75A95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0"/>
              <a:stretch>
                <a:fillRect/>
              </a:stretch>
            </p:blipFill>
            <p:spPr>
              <a:xfrm rot="10800000">
                <a:off x="0" y="5789345"/>
                <a:ext cx="2112097" cy="878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5" name="Modelo 3D 24">
                <a:extLst>
                  <a:ext uri="{FF2B5EF4-FFF2-40B4-BE49-F238E27FC236}">
                    <a16:creationId xmlns:a16="http://schemas.microsoft.com/office/drawing/2014/main" id="{2EF9A78E-9380-4E60-8636-4D1AE22F90B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67938149"/>
                  </p:ext>
                </p:extLst>
              </p:nvPr>
            </p:nvGraphicFramePr>
            <p:xfrm>
              <a:off x="2045959" y="4958368"/>
              <a:ext cx="2112096" cy="878255"/>
            </p:xfrm>
            <a:graphic>
              <a:graphicData uri="http://schemas.microsoft.com/office/drawing/2017/model3d">
                <am3d:model3d r:embed="rId24">
                  <am3d:spPr>
                    <a:xfrm>
                      <a:off x="0" y="0"/>
                      <a:ext cx="2112096" cy="87825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5"/>
                  </am3d:raster>
                  <am3d:objViewport viewportSz="243769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5" name="Modelo 3D 24">
                <a:extLst>
                  <a:ext uri="{FF2B5EF4-FFF2-40B4-BE49-F238E27FC236}">
                    <a16:creationId xmlns:a16="http://schemas.microsoft.com/office/drawing/2014/main" id="{2EF9A78E-9380-4E60-8636-4D1AE22F90B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2045959" y="4958368"/>
                <a:ext cx="2112096" cy="8782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6" name="Modelo 3D 25">
                <a:extLst>
                  <a:ext uri="{FF2B5EF4-FFF2-40B4-BE49-F238E27FC236}">
                    <a16:creationId xmlns:a16="http://schemas.microsoft.com/office/drawing/2014/main" id="{297EE863-25B7-4C24-9298-3B583CC619D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14514663"/>
                  </p:ext>
                </p:extLst>
              </p:nvPr>
            </p:nvGraphicFramePr>
            <p:xfrm rot="10800000">
              <a:off x="2009090" y="5829392"/>
              <a:ext cx="2112097" cy="878254"/>
            </p:xfrm>
            <a:graphic>
              <a:graphicData uri="http://schemas.microsoft.com/office/drawing/2017/model3d">
                <am3d:model3d r:embed="rId24">
                  <am3d:spPr>
                    <a:xfrm rot="10800000">
                      <a:off x="0" y="0"/>
                      <a:ext cx="2112097" cy="878254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1"/>
                  </am3d:raster>
                  <am3d:objViewport viewportSz="234666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6" name="Modelo 3D 25">
                <a:extLst>
                  <a:ext uri="{FF2B5EF4-FFF2-40B4-BE49-F238E27FC236}">
                    <a16:creationId xmlns:a16="http://schemas.microsoft.com/office/drawing/2014/main" id="{297EE863-25B7-4C24-9298-3B583CC619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2"/>
              <a:stretch>
                <a:fillRect/>
              </a:stretch>
            </p:blipFill>
            <p:spPr>
              <a:xfrm rot="10800000">
                <a:off x="2009090" y="5829392"/>
                <a:ext cx="2112097" cy="878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7" name="Modelo 3D 26">
                <a:extLst>
                  <a:ext uri="{FF2B5EF4-FFF2-40B4-BE49-F238E27FC236}">
                    <a16:creationId xmlns:a16="http://schemas.microsoft.com/office/drawing/2014/main" id="{63949A26-ADD7-4C68-AA02-8FB73D94E94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26727958"/>
                  </p:ext>
                </p:extLst>
              </p:nvPr>
            </p:nvGraphicFramePr>
            <p:xfrm>
              <a:off x="4120847" y="4948354"/>
              <a:ext cx="2112096" cy="878255"/>
            </p:xfrm>
            <a:graphic>
              <a:graphicData uri="http://schemas.microsoft.com/office/drawing/2017/model3d">
                <am3d:model3d r:embed="rId24">
                  <am3d:spPr>
                    <a:xfrm>
                      <a:off x="0" y="0"/>
                      <a:ext cx="2112096" cy="87825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5"/>
                  </am3d:raster>
                  <am3d:objViewport viewportSz="243769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7" name="Modelo 3D 26">
                <a:extLst>
                  <a:ext uri="{FF2B5EF4-FFF2-40B4-BE49-F238E27FC236}">
                    <a16:creationId xmlns:a16="http://schemas.microsoft.com/office/drawing/2014/main" id="{63949A26-ADD7-4C68-AA02-8FB73D94E94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120847" y="4948354"/>
                <a:ext cx="2112096" cy="8782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8" name="Modelo 3D 27">
                <a:extLst>
                  <a:ext uri="{FF2B5EF4-FFF2-40B4-BE49-F238E27FC236}">
                    <a16:creationId xmlns:a16="http://schemas.microsoft.com/office/drawing/2014/main" id="{9B65DD13-6D30-427E-931B-EFD954FEE39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7255557"/>
                  </p:ext>
                </p:extLst>
              </p:nvPr>
            </p:nvGraphicFramePr>
            <p:xfrm rot="10800000">
              <a:off x="4062621" y="5829392"/>
              <a:ext cx="2112097" cy="878254"/>
            </p:xfrm>
            <a:graphic>
              <a:graphicData uri="http://schemas.microsoft.com/office/drawing/2017/model3d">
                <am3d:model3d r:embed="rId24">
                  <am3d:spPr>
                    <a:xfrm rot="10800000">
                      <a:off x="0" y="0"/>
                      <a:ext cx="2112097" cy="878254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9"/>
                  </am3d:raster>
                  <am3d:objViewport viewportSz="243769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8" name="Modelo 3D 27">
                <a:extLst>
                  <a:ext uri="{FF2B5EF4-FFF2-40B4-BE49-F238E27FC236}">
                    <a16:creationId xmlns:a16="http://schemas.microsoft.com/office/drawing/2014/main" id="{9B65DD13-6D30-427E-931B-EFD954FEE39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1"/>
              <a:stretch>
                <a:fillRect/>
              </a:stretch>
            </p:blipFill>
            <p:spPr>
              <a:xfrm rot="10800000">
                <a:off x="4062621" y="5829392"/>
                <a:ext cx="2112097" cy="878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8" name="Modelo 3D 17">
                <a:extLst>
                  <a:ext uri="{FF2B5EF4-FFF2-40B4-BE49-F238E27FC236}">
                    <a16:creationId xmlns:a16="http://schemas.microsoft.com/office/drawing/2014/main" id="{99A1E556-17B9-4AC5-8427-B005D2ABCE7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5178233"/>
                  </p:ext>
                </p:extLst>
              </p:nvPr>
            </p:nvGraphicFramePr>
            <p:xfrm rot="5400000">
              <a:off x="2692813" y="4703726"/>
              <a:ext cx="389791" cy="708855"/>
            </p:xfrm>
            <a:graphic>
              <a:graphicData uri="http://schemas.microsoft.com/office/drawing/2017/model3d">
                <am3d:model3d r:embed="rId36">
                  <am3d:spPr>
                    <a:xfrm rot="5400000">
                      <a:off x="0" y="0"/>
                      <a:ext cx="389791" cy="708855"/>
                    </a:xfrm>
                    <a:prstGeom prst="rect">
                      <a:avLst/>
                    </a:prstGeom>
                  </am3d:spPr>
                  <am3d:camera>
                    <am3d:pos x="0" y="0" z="697862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465489" d="1000000"/>
                    <am3d:preTrans dx="232427392" dy="-29884400" dz="-213913902"/>
                    <am3d:scale>
                      <am3d:sx n="1000000" d="1000000"/>
                      <am3d:sy n="1000000" d="1000000"/>
                      <am3d:sz n="1000000" d="1000000"/>
                    </am3d:scale>
                    <am3d:rot ax="-5580834" ay="-3484526" az="5612957"/>
                    <am3d:postTrans dx="0" dy="0" dz="0"/>
                  </am3d:trans>
                  <am3d:raster rName="Office3DRenderer" rVer="16.0.8326">
                    <am3d:blip r:embed="rId43"/>
                  </am3d:raster>
                  <am3d:objViewport viewportSz="106800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Modelo 3D 17">
                <a:extLst>
                  <a:ext uri="{FF2B5EF4-FFF2-40B4-BE49-F238E27FC236}">
                    <a16:creationId xmlns:a16="http://schemas.microsoft.com/office/drawing/2014/main" id="{99A1E556-17B9-4AC5-8427-B005D2ABCE7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4"/>
              <a:stretch>
                <a:fillRect/>
              </a:stretch>
            </p:blipFill>
            <p:spPr>
              <a:xfrm rot="5400000">
                <a:off x="2692813" y="4703726"/>
                <a:ext cx="389791" cy="7088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7" name="Modelo 3D 6">
                <a:extLst>
                  <a:ext uri="{FF2B5EF4-FFF2-40B4-BE49-F238E27FC236}">
                    <a16:creationId xmlns:a16="http://schemas.microsoft.com/office/drawing/2014/main" id="{7EE965D8-5AA4-47EC-AD5D-1F37C7B5333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333972"/>
                  </p:ext>
                </p:extLst>
              </p:nvPr>
            </p:nvGraphicFramePr>
            <p:xfrm rot="5400000">
              <a:off x="5609534" y="4698452"/>
              <a:ext cx="393017" cy="689953"/>
            </p:xfrm>
            <a:graphic>
              <a:graphicData uri="http://schemas.microsoft.com/office/drawing/2017/model3d">
                <am3d:model3d r:embed="rId36">
                  <am3d:spPr>
                    <a:xfrm rot="5400000">
                      <a:off x="0" y="0"/>
                      <a:ext cx="393017" cy="689953"/>
                    </a:xfrm>
                    <a:prstGeom prst="rect">
                      <a:avLst/>
                    </a:prstGeom>
                  </am3d:spPr>
                  <am3d:camera>
                    <am3d:pos x="0" y="0" z="697862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465489" d="1000000"/>
                    <am3d:preTrans dx="232427392" dy="-29884400" dz="-213913902"/>
                    <am3d:scale>
                      <am3d:sx n="1000000" d="1000000"/>
                      <am3d:sy n="1000000" d="1000000"/>
                      <am3d:sz n="1000000" d="1000000"/>
                    </am3d:scale>
                    <am3d:rot ax="-5594737" ay="-3596797" az="5624875"/>
                    <am3d:postTrans dx="0" dy="0" dz="0"/>
                  </am3d:trans>
                  <am3d:raster rName="Office3DRenderer" rVer="16.0.8326">
                    <am3d:blip r:embed="rId45"/>
                  </am3d:raster>
                  <am3d:objViewport viewportSz="106800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o 3D 6">
                <a:extLst>
                  <a:ext uri="{FF2B5EF4-FFF2-40B4-BE49-F238E27FC236}">
                    <a16:creationId xmlns:a16="http://schemas.microsoft.com/office/drawing/2014/main" id="{7EE965D8-5AA4-47EC-AD5D-1F37C7B5333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6"/>
              <a:stretch>
                <a:fillRect/>
              </a:stretch>
            </p:blipFill>
            <p:spPr>
              <a:xfrm rot="5400000">
                <a:off x="5609534" y="4698452"/>
                <a:ext cx="393017" cy="6899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9" name="Modelo 3D 28">
                <a:extLst>
                  <a:ext uri="{FF2B5EF4-FFF2-40B4-BE49-F238E27FC236}">
                    <a16:creationId xmlns:a16="http://schemas.microsoft.com/office/drawing/2014/main" id="{E05BB595-67C2-4D8B-8A17-5E956773801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51305005"/>
                  </p:ext>
                </p:extLst>
              </p:nvPr>
            </p:nvGraphicFramePr>
            <p:xfrm>
              <a:off x="6155384" y="4935684"/>
              <a:ext cx="2112096" cy="878255"/>
            </p:xfrm>
            <a:graphic>
              <a:graphicData uri="http://schemas.microsoft.com/office/drawing/2017/model3d">
                <am3d:model3d r:embed="rId24">
                  <am3d:spPr>
                    <a:xfrm>
                      <a:off x="0" y="0"/>
                      <a:ext cx="2112096" cy="87825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7"/>
                  </am3d:raster>
                  <am3d:objViewport viewportSz="243769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9" name="Modelo 3D 28">
                <a:extLst>
                  <a:ext uri="{FF2B5EF4-FFF2-40B4-BE49-F238E27FC236}">
                    <a16:creationId xmlns:a16="http://schemas.microsoft.com/office/drawing/2014/main" id="{E05BB595-67C2-4D8B-8A17-5E956773801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6155384" y="4935684"/>
                <a:ext cx="2112096" cy="8782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0" name="Modelo 3D 29">
                <a:extLst>
                  <a:ext uri="{FF2B5EF4-FFF2-40B4-BE49-F238E27FC236}">
                    <a16:creationId xmlns:a16="http://schemas.microsoft.com/office/drawing/2014/main" id="{A1202CFF-8F28-4C4B-9843-E11DC29DACC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07388578"/>
                  </p:ext>
                </p:extLst>
              </p:nvPr>
            </p:nvGraphicFramePr>
            <p:xfrm rot="10800000">
              <a:off x="6155384" y="5848884"/>
              <a:ext cx="2112097" cy="878254"/>
            </p:xfrm>
            <a:graphic>
              <a:graphicData uri="http://schemas.microsoft.com/office/drawing/2017/model3d">
                <am3d:model3d r:embed="rId24">
                  <am3d:spPr>
                    <a:xfrm rot="10800000">
                      <a:off x="0" y="0"/>
                      <a:ext cx="2112097" cy="878254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9"/>
                  </am3d:raster>
                  <am3d:objViewport viewportSz="243769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0" name="Modelo 3D 29">
                <a:extLst>
                  <a:ext uri="{FF2B5EF4-FFF2-40B4-BE49-F238E27FC236}">
                    <a16:creationId xmlns:a16="http://schemas.microsoft.com/office/drawing/2014/main" id="{A1202CFF-8F28-4C4B-9843-E11DC29DAC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1"/>
              <a:stretch>
                <a:fillRect/>
              </a:stretch>
            </p:blipFill>
            <p:spPr>
              <a:xfrm rot="10800000">
                <a:off x="6155384" y="5848884"/>
                <a:ext cx="2112097" cy="878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1" name="Modelo 3D 30">
                <a:extLst>
                  <a:ext uri="{FF2B5EF4-FFF2-40B4-BE49-F238E27FC236}">
                    <a16:creationId xmlns:a16="http://schemas.microsoft.com/office/drawing/2014/main" id="{B24101EA-E7CE-48F0-8CF8-25DB5C5DC5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51368692"/>
                  </p:ext>
                </p:extLst>
              </p:nvPr>
            </p:nvGraphicFramePr>
            <p:xfrm>
              <a:off x="8208017" y="4937819"/>
              <a:ext cx="2112096" cy="878255"/>
            </p:xfrm>
            <a:graphic>
              <a:graphicData uri="http://schemas.microsoft.com/office/drawing/2017/model3d">
                <am3d:model3d r:embed="rId24">
                  <am3d:spPr>
                    <a:xfrm>
                      <a:off x="0" y="0"/>
                      <a:ext cx="2112096" cy="87825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7"/>
                  </am3d:raster>
                  <am3d:objViewport viewportSz="243769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1" name="Modelo 3D 30">
                <a:extLst>
                  <a:ext uri="{FF2B5EF4-FFF2-40B4-BE49-F238E27FC236}">
                    <a16:creationId xmlns:a16="http://schemas.microsoft.com/office/drawing/2014/main" id="{B24101EA-E7CE-48F0-8CF8-25DB5C5DC5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8208017" y="4937819"/>
                <a:ext cx="2112096" cy="8782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2" name="Modelo 3D 31">
                <a:extLst>
                  <a:ext uri="{FF2B5EF4-FFF2-40B4-BE49-F238E27FC236}">
                    <a16:creationId xmlns:a16="http://schemas.microsoft.com/office/drawing/2014/main" id="{6D6158D6-D54C-4448-95ED-EB09022FAC4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08611292"/>
                  </p:ext>
                </p:extLst>
              </p:nvPr>
            </p:nvGraphicFramePr>
            <p:xfrm rot="10800000">
              <a:off x="8208016" y="5836214"/>
              <a:ext cx="2112097" cy="878254"/>
            </p:xfrm>
            <a:graphic>
              <a:graphicData uri="http://schemas.microsoft.com/office/drawing/2017/model3d">
                <am3d:model3d r:embed="rId24">
                  <am3d:spPr>
                    <a:xfrm rot="10800000">
                      <a:off x="0" y="0"/>
                      <a:ext cx="2112097" cy="878254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8"/>
                  </am3d:raster>
                  <am3d:objViewport viewportSz="243769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2" name="Modelo 3D 31">
                <a:extLst>
                  <a:ext uri="{FF2B5EF4-FFF2-40B4-BE49-F238E27FC236}">
                    <a16:creationId xmlns:a16="http://schemas.microsoft.com/office/drawing/2014/main" id="{6D6158D6-D54C-4448-95ED-EB09022FAC4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0"/>
              <a:stretch>
                <a:fillRect/>
              </a:stretch>
            </p:blipFill>
            <p:spPr>
              <a:xfrm rot="10800000">
                <a:off x="8208016" y="5836214"/>
                <a:ext cx="2112097" cy="878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3" name="Modelo 3D 32">
                <a:extLst>
                  <a:ext uri="{FF2B5EF4-FFF2-40B4-BE49-F238E27FC236}">
                    <a16:creationId xmlns:a16="http://schemas.microsoft.com/office/drawing/2014/main" id="{8F1F5718-97AE-4835-9EBE-D1600867BB7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84951304"/>
                  </p:ext>
                </p:extLst>
              </p:nvPr>
            </p:nvGraphicFramePr>
            <p:xfrm>
              <a:off x="10253975" y="4951137"/>
              <a:ext cx="2112096" cy="878255"/>
            </p:xfrm>
            <a:graphic>
              <a:graphicData uri="http://schemas.microsoft.com/office/drawing/2017/model3d">
                <am3d:model3d r:embed="rId24">
                  <am3d:spPr>
                    <a:xfrm>
                      <a:off x="0" y="0"/>
                      <a:ext cx="2112096" cy="878255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7"/>
                  </am3d:raster>
                  <am3d:objViewport viewportSz="243769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3" name="Modelo 3D 32">
                <a:extLst>
                  <a:ext uri="{FF2B5EF4-FFF2-40B4-BE49-F238E27FC236}">
                    <a16:creationId xmlns:a16="http://schemas.microsoft.com/office/drawing/2014/main" id="{8F1F5718-97AE-4835-9EBE-D1600867BB7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0253975" y="4951137"/>
                <a:ext cx="2112096" cy="8782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4" name="Modelo 3D 33">
                <a:extLst>
                  <a:ext uri="{FF2B5EF4-FFF2-40B4-BE49-F238E27FC236}">
                    <a16:creationId xmlns:a16="http://schemas.microsoft.com/office/drawing/2014/main" id="{0D631A4F-CF9D-4F87-8B50-BE219BF198A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54640421"/>
                  </p:ext>
                </p:extLst>
              </p:nvPr>
            </p:nvGraphicFramePr>
            <p:xfrm rot="10800000">
              <a:off x="10253974" y="5845954"/>
              <a:ext cx="2112097" cy="878254"/>
            </p:xfrm>
            <a:graphic>
              <a:graphicData uri="http://schemas.microsoft.com/office/drawing/2017/model3d">
                <am3d:model3d r:embed="rId24">
                  <am3d:spPr>
                    <a:xfrm rot="10800000">
                      <a:off x="0" y="0"/>
                      <a:ext cx="2112097" cy="878254"/>
                    </a:xfrm>
                    <a:prstGeom prst="rect">
                      <a:avLst/>
                    </a:prstGeom>
                  </am3d:spPr>
                  <am3d:camera>
                    <am3d:pos x="0" y="0" z="5149009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953125" d="1000000"/>
                    <am3d:preTrans dx="-1" dy="0" dz="-1799999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8"/>
                  </am3d:raster>
                  <am3d:objViewport viewportSz="243769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4" name="Modelo 3D 33">
                <a:extLst>
                  <a:ext uri="{FF2B5EF4-FFF2-40B4-BE49-F238E27FC236}">
                    <a16:creationId xmlns:a16="http://schemas.microsoft.com/office/drawing/2014/main" id="{0D631A4F-CF9D-4F87-8B50-BE219BF198A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0"/>
              <a:stretch>
                <a:fillRect/>
              </a:stretch>
            </p:blipFill>
            <p:spPr>
              <a:xfrm rot="10800000">
                <a:off x="10253974" y="5845954"/>
                <a:ext cx="2112097" cy="878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15" name="Modelo 3D 14">
                <a:extLst>
                  <a:ext uri="{FF2B5EF4-FFF2-40B4-BE49-F238E27FC236}">
                    <a16:creationId xmlns:a16="http://schemas.microsoft.com/office/drawing/2014/main" id="{34D75FC6-C89C-4EDA-8694-7655F788A01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38823693"/>
                  </p:ext>
                </p:extLst>
              </p:nvPr>
            </p:nvGraphicFramePr>
            <p:xfrm rot="5400000">
              <a:off x="8423322" y="4622944"/>
              <a:ext cx="352974" cy="708854"/>
            </p:xfrm>
            <a:graphic>
              <a:graphicData uri="http://schemas.microsoft.com/office/drawing/2017/model3d">
                <am3d:model3d r:embed="rId36">
                  <am3d:spPr>
                    <a:xfrm rot="5400000">
                      <a:off x="0" y="0"/>
                      <a:ext cx="352974" cy="708854"/>
                    </a:xfrm>
                    <a:prstGeom prst="rect">
                      <a:avLst/>
                    </a:prstGeom>
                  </am3d:spPr>
                  <am3d:camera>
                    <am3d:pos x="0" y="0" z="697862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465489" d="1000000"/>
                    <am3d:preTrans dx="232427392" dy="-29884400" dz="-213913902"/>
                    <am3d:scale>
                      <am3d:sx n="1000000" d="1000000"/>
                      <am3d:sy n="1000000" d="1000000"/>
                      <am3d:sz n="1000000" d="1000000"/>
                    </am3d:scale>
                    <am3d:rot ax="-5400118" ay="-3037494" az="5400106"/>
                    <am3d:postTrans dx="0" dy="0" dz="0"/>
                  </am3d:trans>
                  <am3d:raster rName="Office3DRenderer" rVer="16.0.8326">
                    <am3d:blip r:embed="rId49"/>
                  </am3d:raster>
                  <am3d:objViewport viewportSz="106800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Modelo 3D 14">
                <a:extLst>
                  <a:ext uri="{FF2B5EF4-FFF2-40B4-BE49-F238E27FC236}">
                    <a16:creationId xmlns:a16="http://schemas.microsoft.com/office/drawing/2014/main" id="{34D75FC6-C89C-4EDA-8694-7655F788A01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0"/>
              <a:stretch>
                <a:fillRect/>
              </a:stretch>
            </p:blipFill>
            <p:spPr>
              <a:xfrm rot="5400000">
                <a:off x="8423322" y="4622944"/>
                <a:ext cx="352974" cy="7088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8" name="Modelo 3D 7">
                <a:extLst>
                  <a:ext uri="{FF2B5EF4-FFF2-40B4-BE49-F238E27FC236}">
                    <a16:creationId xmlns:a16="http://schemas.microsoft.com/office/drawing/2014/main" id="{B50C43BD-2A12-4C19-B28A-C6A311C252F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91242049"/>
                  </p:ext>
                </p:extLst>
              </p:nvPr>
            </p:nvGraphicFramePr>
            <p:xfrm flipH="1">
              <a:off x="9872890" y="4196960"/>
              <a:ext cx="492386" cy="878255"/>
            </p:xfrm>
            <a:graphic>
              <a:graphicData uri="http://schemas.microsoft.com/office/drawing/2017/model3d">
                <am3d:model3d r:embed="rId51">
                  <am3d:spPr>
                    <a:xfrm flipH="1">
                      <a:off x="0" y="0"/>
                      <a:ext cx="492386" cy="878255"/>
                    </a:xfrm>
                    <a:prstGeom prst="rect">
                      <a:avLst/>
                    </a:prstGeom>
                  </am3d:spPr>
                  <am3d:camera>
                    <am3d:pos x="0" y="0" z="6054306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676885" d="1000000"/>
                    <am3d:preTrans dx="270013458" dy="-87132345" dz="-25043954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2"/>
                  </am3d:raster>
                  <am3d:objViewport viewportSz="114354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8" name="Modelo 3D 7">
                <a:extLst>
                  <a:ext uri="{FF2B5EF4-FFF2-40B4-BE49-F238E27FC236}">
                    <a16:creationId xmlns:a16="http://schemas.microsoft.com/office/drawing/2014/main" id="{B50C43BD-2A12-4C19-B28A-C6A311C252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3"/>
              <a:stretch>
                <a:fillRect/>
              </a:stretch>
            </p:blipFill>
            <p:spPr>
              <a:xfrm flipH="1">
                <a:off x="9872890" y="4196960"/>
                <a:ext cx="492386" cy="878255"/>
              </a:xfrm>
              <a:prstGeom prst="rect">
                <a:avLst/>
              </a:prstGeom>
            </p:spPr>
          </p:pic>
        </mc:Fallback>
      </mc:AlternateContent>
      <p:sp>
        <p:nvSpPr>
          <p:cNvPr id="35" name="CuadroTexto 34">
            <a:extLst>
              <a:ext uri="{FF2B5EF4-FFF2-40B4-BE49-F238E27FC236}">
                <a16:creationId xmlns:a16="http://schemas.microsoft.com/office/drawing/2014/main" id="{3B9AEC8C-E6DA-418F-BF63-96473AB5FD7A}"/>
              </a:ext>
            </a:extLst>
          </p:cNvPr>
          <p:cNvSpPr txBox="1"/>
          <p:nvPr/>
        </p:nvSpPr>
        <p:spPr>
          <a:xfrm>
            <a:off x="2492027" y="1135432"/>
            <a:ext cx="815388" cy="2718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V-</a:t>
            </a:r>
            <a:r>
              <a:rPr lang="es-ES" sz="1100" b="1" dirty="0" err="1">
                <a:latin typeface="Arial Nova" panose="020B0604020202020204" pitchFamily="34" charset="0"/>
              </a:rPr>
              <a:t>Snare</a:t>
            </a:r>
            <a:endParaRPr lang="es-ES" sz="1100" b="1" dirty="0">
              <a:latin typeface="Arial Nova" panose="020B0604020202020204" pitchFamily="34" charset="0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E3CA8FE0-2A75-4627-81FB-638AF724C1E6}"/>
              </a:ext>
            </a:extLst>
          </p:cNvPr>
          <p:cNvSpPr txBox="1"/>
          <p:nvPr/>
        </p:nvSpPr>
        <p:spPr>
          <a:xfrm>
            <a:off x="35117" y="1582905"/>
            <a:ext cx="1385538" cy="4308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Cargo </a:t>
            </a:r>
            <a:r>
              <a:rPr lang="es-ES" sz="1100" b="1" dirty="0" err="1">
                <a:latin typeface="Arial Nova" panose="020B0604020202020204" pitchFamily="34" charset="0"/>
              </a:rPr>
              <a:t>protein</a:t>
            </a:r>
            <a:r>
              <a:rPr lang="es-ES" sz="1100" b="1" dirty="0">
                <a:latin typeface="Arial Nova" panose="020B0604020202020204" pitchFamily="34" charset="0"/>
              </a:rPr>
              <a:t> receptor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3D6147EC-CCE8-4928-BA82-015673D978E2}"/>
              </a:ext>
            </a:extLst>
          </p:cNvPr>
          <p:cNvSpPr txBox="1"/>
          <p:nvPr/>
        </p:nvSpPr>
        <p:spPr>
          <a:xfrm>
            <a:off x="1868869" y="418226"/>
            <a:ext cx="1385538" cy="2616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Cargo </a:t>
            </a:r>
            <a:r>
              <a:rPr lang="es-ES" sz="1100" b="1" dirty="0" err="1">
                <a:latin typeface="Arial Nova" panose="020B0604020202020204" pitchFamily="34" charset="0"/>
              </a:rPr>
              <a:t>protein</a:t>
            </a:r>
            <a:endParaRPr lang="es-ES" sz="1100" b="1" dirty="0">
              <a:latin typeface="Arial Nova" panose="020B0604020202020204" pitchFamily="34" charset="0"/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14080027-5AAE-4CFB-B002-C3A53ECAED52}"/>
              </a:ext>
            </a:extLst>
          </p:cNvPr>
          <p:cNvSpPr txBox="1"/>
          <p:nvPr/>
        </p:nvSpPr>
        <p:spPr>
          <a:xfrm>
            <a:off x="1027383" y="2405888"/>
            <a:ext cx="786543" cy="2616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Rab-GTP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616EB03-4F08-4060-BCDA-F20E29779E31}"/>
              </a:ext>
            </a:extLst>
          </p:cNvPr>
          <p:cNvSpPr txBox="1"/>
          <p:nvPr/>
        </p:nvSpPr>
        <p:spPr>
          <a:xfrm>
            <a:off x="1806815" y="4567917"/>
            <a:ext cx="1008168" cy="2616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Rab </a:t>
            </a:r>
            <a:r>
              <a:rPr lang="es-ES" sz="1100" b="1" dirty="0" err="1">
                <a:latin typeface="Arial Nova" panose="020B0604020202020204" pitchFamily="34" charset="0"/>
              </a:rPr>
              <a:t>Effector</a:t>
            </a:r>
            <a:endParaRPr lang="es-ES" sz="1100" b="1" dirty="0">
              <a:latin typeface="Arial Nova" panose="020B0604020202020204" pitchFamily="34" charset="0"/>
            </a:endParaRP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4E7A018A-E9D9-4E1A-8B16-EB46A31DC129}"/>
              </a:ext>
            </a:extLst>
          </p:cNvPr>
          <p:cNvSpPr txBox="1"/>
          <p:nvPr/>
        </p:nvSpPr>
        <p:spPr>
          <a:xfrm>
            <a:off x="4547789" y="4106923"/>
            <a:ext cx="799485" cy="2616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T-</a:t>
            </a:r>
            <a:r>
              <a:rPr lang="es-ES" sz="1100" b="1" dirty="0" err="1">
                <a:latin typeface="Arial Nova" panose="020B0604020202020204" pitchFamily="34" charset="0"/>
              </a:rPr>
              <a:t>Snare</a:t>
            </a:r>
            <a:endParaRPr lang="es-ES" sz="1100" b="1" dirty="0">
              <a:latin typeface="Arial Nova" panose="020B0604020202020204" pitchFamily="34" charset="0"/>
            </a:endParaRP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396E1362-9AF4-4494-8CE0-69BB44A9EDCE}"/>
              </a:ext>
            </a:extLst>
          </p:cNvPr>
          <p:cNvSpPr txBox="1"/>
          <p:nvPr/>
        </p:nvSpPr>
        <p:spPr>
          <a:xfrm>
            <a:off x="2971247" y="3386182"/>
            <a:ext cx="1385538" cy="4308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Interacción por afinidad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D99C1EFC-D829-4C4E-AA22-C93B6B2481B2}"/>
              </a:ext>
            </a:extLst>
          </p:cNvPr>
          <p:cNvSpPr txBox="1"/>
          <p:nvPr/>
        </p:nvSpPr>
        <p:spPr>
          <a:xfrm>
            <a:off x="7389734" y="3522595"/>
            <a:ext cx="1385538" cy="6001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Fusión </a:t>
            </a:r>
            <a:r>
              <a:rPr lang="es-ES" sz="1100" b="1" dirty="0" err="1">
                <a:latin typeface="Arial Nova" panose="020B0604020202020204" pitchFamily="34" charset="0"/>
              </a:rPr>
              <a:t>m.vesicular</a:t>
            </a:r>
            <a:r>
              <a:rPr lang="es-ES" sz="1100" b="1" dirty="0">
                <a:latin typeface="Arial Nova" panose="020B0604020202020204" pitchFamily="34" charset="0"/>
              </a:rPr>
              <a:t> con </a:t>
            </a:r>
            <a:r>
              <a:rPr lang="es-ES" sz="1100" b="1" dirty="0" err="1">
                <a:latin typeface="Arial Nova" panose="020B0604020202020204" pitchFamily="34" charset="0"/>
              </a:rPr>
              <a:t>m.diana</a:t>
            </a:r>
            <a:endParaRPr lang="es-ES" sz="1100" b="1" dirty="0">
              <a:latin typeface="Arial Nova" panose="020B0604020202020204" pitchFamily="34" charset="0"/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4E71FA61-76E1-4C73-A3AE-260E439246DC}"/>
              </a:ext>
            </a:extLst>
          </p:cNvPr>
          <p:cNvSpPr txBox="1"/>
          <p:nvPr/>
        </p:nvSpPr>
        <p:spPr>
          <a:xfrm>
            <a:off x="10635677" y="3245210"/>
            <a:ext cx="1385538" cy="4308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100" b="1" dirty="0">
                <a:latin typeface="Arial Nova" panose="020B0604020202020204" pitchFamily="34" charset="0"/>
              </a:rPr>
              <a:t>Liberación proteínas cargo</a:t>
            </a:r>
          </a:p>
        </p:txBody>
      </p:sp>
    </p:spTree>
    <p:extLst>
      <p:ext uri="{BB962C8B-B14F-4D97-AF65-F5344CB8AC3E}">
        <p14:creationId xmlns:p14="http://schemas.microsoft.com/office/powerpoint/2010/main" val="255132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0.01967 L -0.02474 0.2851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" y="13264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03255 0.36296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" y="1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0" name="Modelo 3D 49">
                <a:extLst>
                  <a:ext uri="{FF2B5EF4-FFF2-40B4-BE49-F238E27FC236}">
                    <a16:creationId xmlns:a16="http://schemas.microsoft.com/office/drawing/2014/main" id="{5A205F15-3066-4D22-B5B2-82CA94B3C10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86088014"/>
                  </p:ext>
                </p:extLst>
              </p:nvPr>
            </p:nvGraphicFramePr>
            <p:xfrm rot="10591376">
              <a:off x="-565081" y="3020208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10591376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0" name="Modelo 3D 49">
                <a:extLst>
                  <a:ext uri="{FF2B5EF4-FFF2-40B4-BE49-F238E27FC236}">
                    <a16:creationId xmlns:a16="http://schemas.microsoft.com/office/drawing/2014/main" id="{5A205F15-3066-4D22-B5B2-82CA94B3C1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0591376">
                <a:off x="-565081" y="3020208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9" name="Modelo 3D 48">
                <a:extLst>
                  <a:ext uri="{FF2B5EF4-FFF2-40B4-BE49-F238E27FC236}">
                    <a16:creationId xmlns:a16="http://schemas.microsoft.com/office/drawing/2014/main" id="{CE055DD2-5253-4931-8045-D281FFD37E2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52711691"/>
                  </p:ext>
                </p:extLst>
              </p:nvPr>
            </p:nvGraphicFramePr>
            <p:xfrm rot="16200000">
              <a:off x="-1136671" y="3000221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162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9" name="Modelo 3D 48">
                <a:extLst>
                  <a:ext uri="{FF2B5EF4-FFF2-40B4-BE49-F238E27FC236}">
                    <a16:creationId xmlns:a16="http://schemas.microsoft.com/office/drawing/2014/main" id="{CE055DD2-5253-4931-8045-D281FFD37E2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-1136671" y="3000221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8" name="Modelo 3D 47">
                <a:extLst>
                  <a:ext uri="{FF2B5EF4-FFF2-40B4-BE49-F238E27FC236}">
                    <a16:creationId xmlns:a16="http://schemas.microsoft.com/office/drawing/2014/main" id="{3ECA4CB0-5175-4D07-AB4B-565BC391112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45193648"/>
                  </p:ext>
                </p:extLst>
              </p:nvPr>
            </p:nvGraphicFramePr>
            <p:xfrm rot="5400000">
              <a:off x="-565081" y="2405561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54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8" name="Modelo 3D 47">
                <a:extLst>
                  <a:ext uri="{FF2B5EF4-FFF2-40B4-BE49-F238E27FC236}">
                    <a16:creationId xmlns:a16="http://schemas.microsoft.com/office/drawing/2014/main" id="{3ECA4CB0-5175-4D07-AB4B-565BC391112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5400000">
                <a:off x="-565081" y="2405561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8" name="Modelo 3D 27">
                <a:extLst>
                  <a:ext uri="{FF2B5EF4-FFF2-40B4-BE49-F238E27FC236}">
                    <a16:creationId xmlns:a16="http://schemas.microsoft.com/office/drawing/2014/main" id="{31AC8C71-53A1-4BC9-9469-7E0E943F8DA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11386383"/>
                  </p:ext>
                </p:extLst>
              </p:nvPr>
            </p:nvGraphicFramePr>
            <p:xfrm>
              <a:off x="6030135" y="5175826"/>
              <a:ext cx="617791" cy="61779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617791" cy="61779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10195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8" name="Modelo 3D 27">
                <a:extLst>
                  <a:ext uri="{FF2B5EF4-FFF2-40B4-BE49-F238E27FC236}">
                    <a16:creationId xmlns:a16="http://schemas.microsoft.com/office/drawing/2014/main" id="{31AC8C71-53A1-4BC9-9469-7E0E943F8DA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30135" y="5175826"/>
                <a:ext cx="617791" cy="6177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9" name="Modelo 3D 28">
                <a:extLst>
                  <a:ext uri="{FF2B5EF4-FFF2-40B4-BE49-F238E27FC236}">
                    <a16:creationId xmlns:a16="http://schemas.microsoft.com/office/drawing/2014/main" id="{050ECB56-D7AD-4CA6-B280-DFAAF5D4C9E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69292382"/>
                  </p:ext>
                </p:extLst>
              </p:nvPr>
            </p:nvGraphicFramePr>
            <p:xfrm>
              <a:off x="6287708" y="1142632"/>
              <a:ext cx="702969" cy="68397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69" cy="683971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110195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9" name="Modelo 3D 28">
                <a:extLst>
                  <a:ext uri="{FF2B5EF4-FFF2-40B4-BE49-F238E27FC236}">
                    <a16:creationId xmlns:a16="http://schemas.microsoft.com/office/drawing/2014/main" id="{050ECB56-D7AD-4CA6-B280-DFAAF5D4C9E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287708" y="1142632"/>
                <a:ext cx="702969" cy="68397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2" name="Modelo 3D 31">
                <a:extLst>
                  <a:ext uri="{FF2B5EF4-FFF2-40B4-BE49-F238E27FC236}">
                    <a16:creationId xmlns:a16="http://schemas.microsoft.com/office/drawing/2014/main" id="{5BEE0A31-1AD4-4F3B-A775-4DBC130A6F2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36661523"/>
                  </p:ext>
                </p:extLst>
              </p:nvPr>
            </p:nvGraphicFramePr>
            <p:xfrm>
              <a:off x="4689472" y="4484591"/>
              <a:ext cx="573939" cy="573939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573939" cy="573939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0"/>
                  </am3d:raster>
                  <am3d:objViewport viewportSz="102373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2" name="Modelo 3D 31">
                <a:extLst>
                  <a:ext uri="{FF2B5EF4-FFF2-40B4-BE49-F238E27FC236}">
                    <a16:creationId xmlns:a16="http://schemas.microsoft.com/office/drawing/2014/main" id="{5BEE0A31-1AD4-4F3B-A775-4DBC130A6F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689472" y="4484591"/>
                <a:ext cx="573939" cy="5739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8" name="Modelo 3D 37">
                <a:extLst>
                  <a:ext uri="{FF2B5EF4-FFF2-40B4-BE49-F238E27FC236}">
                    <a16:creationId xmlns:a16="http://schemas.microsoft.com/office/drawing/2014/main" id="{6F5E9B28-B1E4-44FD-908B-A19392604E5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46419508"/>
                  </p:ext>
                </p:extLst>
              </p:nvPr>
            </p:nvGraphicFramePr>
            <p:xfrm>
              <a:off x="5316563" y="481126"/>
              <a:ext cx="702970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110195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8" name="Modelo 3D 37">
                <a:extLst>
                  <a:ext uri="{FF2B5EF4-FFF2-40B4-BE49-F238E27FC236}">
                    <a16:creationId xmlns:a16="http://schemas.microsoft.com/office/drawing/2014/main" id="{6F5E9B28-B1E4-44FD-908B-A19392604E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316563" y="481126"/>
                <a:ext cx="702970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9" name="Modelo 3D 38">
                <a:extLst>
                  <a:ext uri="{FF2B5EF4-FFF2-40B4-BE49-F238E27FC236}">
                    <a16:creationId xmlns:a16="http://schemas.microsoft.com/office/drawing/2014/main" id="{9E347E53-2A33-4892-9EC1-14DA0C1BA0C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34956896"/>
                  </p:ext>
                </p:extLst>
              </p:nvPr>
            </p:nvGraphicFramePr>
            <p:xfrm>
              <a:off x="5399590" y="1326534"/>
              <a:ext cx="1083996" cy="4283181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1083996" cy="4283181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5"/>
                  </am3d:raster>
                  <am3d:objViewport viewportSz="470006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9" name="Modelo 3D 38">
                <a:extLst>
                  <a:ext uri="{FF2B5EF4-FFF2-40B4-BE49-F238E27FC236}">
                    <a16:creationId xmlns:a16="http://schemas.microsoft.com/office/drawing/2014/main" id="{9E347E53-2A33-4892-9EC1-14DA0C1BA0C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399590" y="1326534"/>
                <a:ext cx="1083996" cy="42831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0" name="Modelo 3D 39">
                <a:extLst>
                  <a:ext uri="{FF2B5EF4-FFF2-40B4-BE49-F238E27FC236}">
                    <a16:creationId xmlns:a16="http://schemas.microsoft.com/office/drawing/2014/main" id="{93251D59-6D1E-4183-8FDC-5B2BD5C161E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62543780"/>
                  </p:ext>
                </p:extLst>
              </p:nvPr>
            </p:nvGraphicFramePr>
            <p:xfrm>
              <a:off x="4248308" y="2532685"/>
              <a:ext cx="607526" cy="2441758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607526" cy="2441758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7"/>
                  </am3d:raster>
                  <am3d:objViewport viewportSz="263177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0" name="Modelo 3D 39">
                <a:extLst>
                  <a:ext uri="{FF2B5EF4-FFF2-40B4-BE49-F238E27FC236}">
                    <a16:creationId xmlns:a16="http://schemas.microsoft.com/office/drawing/2014/main" id="{93251D59-6D1E-4183-8FDC-5B2BD5C161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248308" y="2532685"/>
                <a:ext cx="607526" cy="244175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8" name="Modelo 3D 7">
                <a:extLst>
                  <a:ext uri="{FF2B5EF4-FFF2-40B4-BE49-F238E27FC236}">
                    <a16:creationId xmlns:a16="http://schemas.microsoft.com/office/drawing/2014/main" id="{8F20797C-AE4D-492C-92DB-6DE3BEFD2BD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94237872"/>
                  </p:ext>
                </p:extLst>
              </p:nvPr>
            </p:nvGraphicFramePr>
            <p:xfrm>
              <a:off x="6452048" y="481126"/>
              <a:ext cx="1570983" cy="5752731"/>
            </p:xfrm>
            <a:graphic>
              <a:graphicData uri="http://schemas.microsoft.com/office/drawing/2017/model3d">
                <am3d:model3d r:embed="rId19">
                  <am3d:spPr>
                    <a:xfrm>
                      <a:off x="0" y="0"/>
                      <a:ext cx="1570983" cy="5752731"/>
                    </a:xfrm>
                    <a:prstGeom prst="rect">
                      <a:avLst/>
                    </a:prstGeom>
                  </am3d:spPr>
                  <am3d:camera>
                    <am3d:pos x="0" y="0" z="4885032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809306" d="1000000"/>
                    <am3d:preTrans dx="38705271" dy="-792126" dz="-2170416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0"/>
                  </am3d:raster>
                  <am3d:objViewport viewportSz="643085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8" name="Modelo 3D 7">
                <a:extLst>
                  <a:ext uri="{FF2B5EF4-FFF2-40B4-BE49-F238E27FC236}">
                    <a16:creationId xmlns:a16="http://schemas.microsoft.com/office/drawing/2014/main" id="{8F20797C-AE4D-492C-92DB-6DE3BEFD2B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452048" y="481126"/>
                <a:ext cx="1570983" cy="575273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1" name="Modelo 3D 40">
                <a:extLst>
                  <a:ext uri="{FF2B5EF4-FFF2-40B4-BE49-F238E27FC236}">
                    <a16:creationId xmlns:a16="http://schemas.microsoft.com/office/drawing/2014/main" id="{0B1F40FE-10EA-4BED-97EA-D51652C31A2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2078478"/>
                  </p:ext>
                </p:extLst>
              </p:nvPr>
            </p:nvGraphicFramePr>
            <p:xfrm>
              <a:off x="4779930" y="1883557"/>
              <a:ext cx="888118" cy="3509210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888118" cy="3509210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2"/>
                  </am3d:raster>
                  <am3d:objViewport viewportSz="385076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1" name="Modelo 3D 40">
                <a:extLst>
                  <a:ext uri="{FF2B5EF4-FFF2-40B4-BE49-F238E27FC236}">
                    <a16:creationId xmlns:a16="http://schemas.microsoft.com/office/drawing/2014/main" id="{0B1F40FE-10EA-4BED-97EA-D51652C31A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779930" y="1883557"/>
                <a:ext cx="888118" cy="350921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2" name="Modelo 3D 41">
                <a:extLst>
                  <a:ext uri="{FF2B5EF4-FFF2-40B4-BE49-F238E27FC236}">
                    <a16:creationId xmlns:a16="http://schemas.microsoft.com/office/drawing/2014/main" id="{0B6322A4-AD3E-4986-9587-D2CDA198BE4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36796988"/>
                  </p:ext>
                </p:extLst>
              </p:nvPr>
            </p:nvGraphicFramePr>
            <p:xfrm>
              <a:off x="3833797" y="3084095"/>
              <a:ext cx="408472" cy="1643999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408472" cy="1643999"/>
                    </a:xfrm>
                    <a:prstGeom prst="rect">
                      <a:avLst/>
                    </a:prstGeom>
                  </am3d:spPr>
                  <am3d:camera>
                    <am3d:pos x="0" y="0" z="4877467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207399" d="1000000"/>
                    <am3d:preTrans dx="40151505" dy="2933205" dz="-40998169"/>
                    <am3d:scale>
                      <am3d:sx n="1000000" d="1000000"/>
                      <am3d:sy n="1000000" d="1000000"/>
                      <am3d:sz n="1000000" d="1000000"/>
                    </am3d:scale>
                    <am3d:rot ax="-67517"/>
                    <am3d:postTrans dx="0" dy="0" dz="0"/>
                  </am3d:trans>
                  <am3d:raster rName="Office3DRenderer" rVer="16.0.8326">
                    <am3d:blip r:embed="rId24"/>
                  </am3d:raster>
                  <am3d:objViewport viewportSz="175609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2" name="Modelo 3D 41">
                <a:extLst>
                  <a:ext uri="{FF2B5EF4-FFF2-40B4-BE49-F238E27FC236}">
                    <a16:creationId xmlns:a16="http://schemas.microsoft.com/office/drawing/2014/main" id="{0B6322A4-AD3E-4986-9587-D2CDA198BE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833797" y="3084095"/>
                <a:ext cx="408472" cy="16439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1" name="Modelo 3D 30">
                <a:extLst>
                  <a:ext uri="{FF2B5EF4-FFF2-40B4-BE49-F238E27FC236}">
                    <a16:creationId xmlns:a16="http://schemas.microsoft.com/office/drawing/2014/main" id="{9FEFA0C2-22EC-4751-BEE7-130063BE2DA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57480140"/>
                  </p:ext>
                </p:extLst>
              </p:nvPr>
            </p:nvGraphicFramePr>
            <p:xfrm>
              <a:off x="6930789" y="4142606"/>
              <a:ext cx="702970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6"/>
                  </am3d:raster>
                  <am3d:objViewport viewportSz="110195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1" name="Modelo 3D 30">
                <a:extLst>
                  <a:ext uri="{FF2B5EF4-FFF2-40B4-BE49-F238E27FC236}">
                    <a16:creationId xmlns:a16="http://schemas.microsoft.com/office/drawing/2014/main" id="{9FEFA0C2-22EC-4751-BEE7-130063BE2DA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930789" y="4142606"/>
                <a:ext cx="702970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3" name="Modelo 3D 42">
                <a:extLst>
                  <a:ext uri="{FF2B5EF4-FFF2-40B4-BE49-F238E27FC236}">
                    <a16:creationId xmlns:a16="http://schemas.microsoft.com/office/drawing/2014/main" id="{FD7A0BB8-6836-4D13-BF81-EE368F10B1D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67764349"/>
                  </p:ext>
                </p:extLst>
              </p:nvPr>
            </p:nvGraphicFramePr>
            <p:xfrm>
              <a:off x="-1122571" y="2413963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5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3" name="Modelo 3D 42">
                <a:extLst>
                  <a:ext uri="{FF2B5EF4-FFF2-40B4-BE49-F238E27FC236}">
                    <a16:creationId xmlns:a16="http://schemas.microsoft.com/office/drawing/2014/main" id="{FD7A0BB8-6836-4D13-BF81-EE368F10B1D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122571" y="2413963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7" name="Modelo 3D 46">
                <a:extLst>
                  <a:ext uri="{FF2B5EF4-FFF2-40B4-BE49-F238E27FC236}">
                    <a16:creationId xmlns:a16="http://schemas.microsoft.com/office/drawing/2014/main" id="{5F7D2781-4D16-4A72-8387-51097F55227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43411443"/>
                  </p:ext>
                </p:extLst>
              </p:nvPr>
            </p:nvGraphicFramePr>
            <p:xfrm>
              <a:off x="-957153" y="2617921"/>
              <a:ext cx="702970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6"/>
                  </am3d:raster>
                  <am3d:objViewport viewportSz="110195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7" name="Modelo 3D 46">
                <a:extLst>
                  <a:ext uri="{FF2B5EF4-FFF2-40B4-BE49-F238E27FC236}">
                    <a16:creationId xmlns:a16="http://schemas.microsoft.com/office/drawing/2014/main" id="{5F7D2781-4D16-4A72-8387-51097F55227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-957153" y="2617921"/>
                <a:ext cx="702970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6" name="Modelo 3D 55">
                <a:extLst>
                  <a:ext uri="{FF2B5EF4-FFF2-40B4-BE49-F238E27FC236}">
                    <a16:creationId xmlns:a16="http://schemas.microsoft.com/office/drawing/2014/main" id="{A676A2A1-4820-44D4-B66E-8390F4E5A7C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29963959"/>
                  </p:ext>
                </p:extLst>
              </p:nvPr>
            </p:nvGraphicFramePr>
            <p:xfrm rot="10591376">
              <a:off x="-565080" y="1433222"/>
              <a:ext cx="488259" cy="493464"/>
            </p:xfrm>
            <a:graphic>
              <a:graphicData uri="http://schemas.microsoft.com/office/drawing/2017/model3d">
                <am3d:model3d r:embed="rId2">
                  <am3d:spPr>
                    <a:xfrm rot="10591376">
                      <a:off x="0" y="0"/>
                      <a:ext cx="488259" cy="493464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7"/>
                  </am3d:raster>
                  <am3d:objViewport viewportSz="71811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6" name="Modelo 3D 55">
                <a:extLst>
                  <a:ext uri="{FF2B5EF4-FFF2-40B4-BE49-F238E27FC236}">
                    <a16:creationId xmlns:a16="http://schemas.microsoft.com/office/drawing/2014/main" id="{A676A2A1-4820-44D4-B66E-8390F4E5A7C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8"/>
              <a:stretch>
                <a:fillRect/>
              </a:stretch>
            </p:blipFill>
            <p:spPr>
              <a:xfrm rot="10591376">
                <a:off x="-565080" y="1433222"/>
                <a:ext cx="488259" cy="4934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7" name="Modelo 3D 56">
                <a:extLst>
                  <a:ext uri="{FF2B5EF4-FFF2-40B4-BE49-F238E27FC236}">
                    <a16:creationId xmlns:a16="http://schemas.microsoft.com/office/drawing/2014/main" id="{189A22CE-A287-4886-A611-BFC38A5A246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50391152"/>
                  </p:ext>
                </p:extLst>
              </p:nvPr>
            </p:nvGraphicFramePr>
            <p:xfrm rot="16200000">
              <a:off x="-1136671" y="1413235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162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7" name="Modelo 3D 56">
                <a:extLst>
                  <a:ext uri="{FF2B5EF4-FFF2-40B4-BE49-F238E27FC236}">
                    <a16:creationId xmlns:a16="http://schemas.microsoft.com/office/drawing/2014/main" id="{189A22CE-A287-4886-A611-BFC38A5A24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-1136671" y="1413235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8" name="Modelo 3D 57">
                <a:extLst>
                  <a:ext uri="{FF2B5EF4-FFF2-40B4-BE49-F238E27FC236}">
                    <a16:creationId xmlns:a16="http://schemas.microsoft.com/office/drawing/2014/main" id="{4998D16A-0CF6-4325-A783-132BF1F9CA9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32053585"/>
                  </p:ext>
                </p:extLst>
              </p:nvPr>
            </p:nvGraphicFramePr>
            <p:xfrm rot="5400000">
              <a:off x="-565081" y="818575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54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8" name="Modelo 3D 57">
                <a:extLst>
                  <a:ext uri="{FF2B5EF4-FFF2-40B4-BE49-F238E27FC236}">
                    <a16:creationId xmlns:a16="http://schemas.microsoft.com/office/drawing/2014/main" id="{4998D16A-0CF6-4325-A783-132BF1F9CA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5400000">
                <a:off x="-565081" y="818575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9" name="Modelo 3D 58">
                <a:extLst>
                  <a:ext uri="{FF2B5EF4-FFF2-40B4-BE49-F238E27FC236}">
                    <a16:creationId xmlns:a16="http://schemas.microsoft.com/office/drawing/2014/main" id="{FEF05B83-F078-45D5-B687-FD0637DD374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14812411"/>
                  </p:ext>
                </p:extLst>
              </p:nvPr>
            </p:nvGraphicFramePr>
            <p:xfrm>
              <a:off x="-1122571" y="826977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9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9" name="Modelo 3D 58">
                <a:extLst>
                  <a:ext uri="{FF2B5EF4-FFF2-40B4-BE49-F238E27FC236}">
                    <a16:creationId xmlns:a16="http://schemas.microsoft.com/office/drawing/2014/main" id="{FEF05B83-F078-45D5-B687-FD0637DD37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122571" y="826977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60" name="Modelo 3D 59">
                <a:extLst>
                  <a:ext uri="{FF2B5EF4-FFF2-40B4-BE49-F238E27FC236}">
                    <a16:creationId xmlns:a16="http://schemas.microsoft.com/office/drawing/2014/main" id="{B480167C-A983-4F96-BF13-CF8575790D0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93734112"/>
                  </p:ext>
                </p:extLst>
              </p:nvPr>
            </p:nvGraphicFramePr>
            <p:xfrm>
              <a:off x="-956956" y="1047312"/>
              <a:ext cx="683970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683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0"/>
                  </am3d:raster>
                  <am3d:objViewport viewportSz="114409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0" name="Modelo 3D 59">
                <a:extLst>
                  <a:ext uri="{FF2B5EF4-FFF2-40B4-BE49-F238E27FC236}">
                    <a16:creationId xmlns:a16="http://schemas.microsoft.com/office/drawing/2014/main" id="{B480167C-A983-4F96-BF13-CF8575790D0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-956956" y="1047312"/>
                <a:ext cx="683970" cy="6839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22" name="Modelo 3D 21">
                <a:extLst>
                  <a:ext uri="{FF2B5EF4-FFF2-40B4-BE49-F238E27FC236}">
                    <a16:creationId xmlns:a16="http://schemas.microsoft.com/office/drawing/2014/main" id="{D28C0983-4205-49DB-915F-2749E899F11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08133816"/>
                  </p:ext>
                </p:extLst>
              </p:nvPr>
            </p:nvGraphicFramePr>
            <p:xfrm>
              <a:off x="1336972" y="2626821"/>
              <a:ext cx="709150" cy="70915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9150" cy="70915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 ax="-340395" ay="-447826" az="44360"/>
                    <am3d:postTrans dx="0" dy="0" dz="0"/>
                  </am3d:trans>
                  <am3d:raster rName="Office3DRenderer" rVer="16.0.8326">
                    <am3d:blip r:embed="rId32"/>
                  </am3d:raster>
                  <am3d:objViewport viewportSz="114409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2" name="Modelo 3D 21">
                <a:extLst>
                  <a:ext uri="{FF2B5EF4-FFF2-40B4-BE49-F238E27FC236}">
                    <a16:creationId xmlns:a16="http://schemas.microsoft.com/office/drawing/2014/main" id="{D28C0983-4205-49DB-915F-2749E899F11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36972" y="2626821"/>
                <a:ext cx="709150" cy="709150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CuadroTexto 22">
            <a:extLst>
              <a:ext uri="{FF2B5EF4-FFF2-40B4-BE49-F238E27FC236}">
                <a16:creationId xmlns:a16="http://schemas.microsoft.com/office/drawing/2014/main" id="{0FDCC603-2FEA-41D1-8A36-608FCB09FB13}"/>
              </a:ext>
            </a:extLst>
          </p:cNvPr>
          <p:cNvSpPr txBox="1"/>
          <p:nvPr/>
        </p:nvSpPr>
        <p:spPr>
          <a:xfrm>
            <a:off x="7878795" y="334099"/>
            <a:ext cx="3221977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Red </a:t>
            </a:r>
            <a:r>
              <a:rPr lang="es-ES" sz="1400" b="1" dirty="0" err="1">
                <a:latin typeface="Arial Nova" panose="020B0604020202020204" pitchFamily="34" charset="0"/>
              </a:rPr>
              <a:t>cis</a:t>
            </a:r>
            <a:r>
              <a:rPr lang="es-ES" sz="1400" b="1" dirty="0">
                <a:latin typeface="Arial Nova" panose="020B0604020202020204" pitchFamily="34" charset="0"/>
              </a:rPr>
              <a:t> Golgi: Fosforilación proteínas con destino </a:t>
            </a:r>
            <a:r>
              <a:rPr lang="es-ES" sz="1400" b="1" dirty="0" err="1">
                <a:latin typeface="Arial Nova" panose="020B0604020202020204" pitchFamily="34" charset="0"/>
              </a:rPr>
              <a:t>lisosomial</a:t>
            </a:r>
            <a:endParaRPr lang="es-ES" sz="1400" b="1" dirty="0">
              <a:latin typeface="Arial Nova" panose="020B0604020202020204" pitchFamily="34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3" name="Modelo 3D 32">
                <a:extLst>
                  <a:ext uri="{FF2B5EF4-FFF2-40B4-BE49-F238E27FC236}">
                    <a16:creationId xmlns:a16="http://schemas.microsoft.com/office/drawing/2014/main" id="{79CA5098-FA77-4917-941C-30DFCE06B60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08882812"/>
                  </p:ext>
                </p:extLst>
              </p:nvPr>
            </p:nvGraphicFramePr>
            <p:xfrm rot="10591376">
              <a:off x="-581860" y="4670007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10591376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4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3" name="Modelo 3D 32">
                <a:extLst>
                  <a:ext uri="{FF2B5EF4-FFF2-40B4-BE49-F238E27FC236}">
                    <a16:creationId xmlns:a16="http://schemas.microsoft.com/office/drawing/2014/main" id="{79CA5098-FA77-4917-941C-30DFCE06B60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0591376">
                <a:off x="-581860" y="4670007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4" name="Modelo 3D 33">
                <a:extLst>
                  <a:ext uri="{FF2B5EF4-FFF2-40B4-BE49-F238E27FC236}">
                    <a16:creationId xmlns:a16="http://schemas.microsoft.com/office/drawing/2014/main" id="{A93A7C77-4683-4D19-85D9-4F3361569A7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80309175"/>
                  </p:ext>
                </p:extLst>
              </p:nvPr>
            </p:nvGraphicFramePr>
            <p:xfrm rot="16200000">
              <a:off x="-1153450" y="4650020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162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2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4" name="Modelo 3D 33">
                <a:extLst>
                  <a:ext uri="{FF2B5EF4-FFF2-40B4-BE49-F238E27FC236}">
                    <a16:creationId xmlns:a16="http://schemas.microsoft.com/office/drawing/2014/main" id="{A93A7C77-4683-4D19-85D9-4F3361569A7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-1153450" y="4650020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5" name="Modelo 3D 34">
                <a:extLst>
                  <a:ext uri="{FF2B5EF4-FFF2-40B4-BE49-F238E27FC236}">
                    <a16:creationId xmlns:a16="http://schemas.microsoft.com/office/drawing/2014/main" id="{EBFBE928-7E34-4123-8FB6-92A618DF37F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12054063"/>
                  </p:ext>
                </p:extLst>
              </p:nvPr>
            </p:nvGraphicFramePr>
            <p:xfrm rot="5400000">
              <a:off x="-581860" y="4055360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 rot="5400000"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9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5" name="Modelo 3D 34">
                <a:extLst>
                  <a:ext uri="{FF2B5EF4-FFF2-40B4-BE49-F238E27FC236}">
                    <a16:creationId xmlns:a16="http://schemas.microsoft.com/office/drawing/2014/main" id="{EBFBE928-7E34-4123-8FB6-92A618DF37F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5400000">
                <a:off x="-581860" y="4055360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6" name="Modelo 3D 35">
                <a:extLst>
                  <a:ext uri="{FF2B5EF4-FFF2-40B4-BE49-F238E27FC236}">
                    <a16:creationId xmlns:a16="http://schemas.microsoft.com/office/drawing/2014/main" id="{BD4CC464-A07C-4F96-8683-7E64535E834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56530639"/>
                  </p:ext>
                </p:extLst>
              </p:nvPr>
            </p:nvGraphicFramePr>
            <p:xfrm>
              <a:off x="-1139350" y="4063762"/>
              <a:ext cx="488260" cy="493465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488260" cy="493465"/>
                    </a:xfrm>
                    <a:prstGeom prst="rect">
                      <a:avLst/>
                    </a:prstGeom>
                  </am3d:spPr>
                  <am3d:camera>
                    <am3d:pos x="0" y="0" z="6704968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836372" d="1000000"/>
                    <am3d:preTrans dx="210767623" dy="45529828" dz="-23652465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9"/>
                  </am3d:raster>
                  <am3d:objViewport viewportSz="7181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6" name="Modelo 3D 35">
                <a:extLst>
                  <a:ext uri="{FF2B5EF4-FFF2-40B4-BE49-F238E27FC236}">
                    <a16:creationId xmlns:a16="http://schemas.microsoft.com/office/drawing/2014/main" id="{BD4CC464-A07C-4F96-8683-7E64535E834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139350" y="4063762"/>
                <a:ext cx="488260" cy="4934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44" name="Modelo 3D 43">
                <a:extLst>
                  <a:ext uri="{FF2B5EF4-FFF2-40B4-BE49-F238E27FC236}">
                    <a16:creationId xmlns:a16="http://schemas.microsoft.com/office/drawing/2014/main" id="{4DE824C5-55EF-4559-B085-A5D216E88CA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46096709"/>
                  </p:ext>
                </p:extLst>
              </p:nvPr>
            </p:nvGraphicFramePr>
            <p:xfrm>
              <a:off x="-936922" y="4284097"/>
              <a:ext cx="702970" cy="683970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702970" cy="683970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1353220" d="1000000"/>
                    <am3d:preTrans dx="-21876605" dy="-31162082" dz="-10461076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26"/>
                  </am3d:raster>
                  <am3d:objViewport viewportSz="110195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4" name="Modelo 3D 43">
                <a:extLst>
                  <a:ext uri="{FF2B5EF4-FFF2-40B4-BE49-F238E27FC236}">
                    <a16:creationId xmlns:a16="http://schemas.microsoft.com/office/drawing/2014/main" id="{4DE824C5-55EF-4559-B085-A5D216E88CA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-936922" y="4284097"/>
                <a:ext cx="702970" cy="68397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C857141-DC29-4CB5-9404-911D387CC71A}"/>
              </a:ext>
            </a:extLst>
          </p:cNvPr>
          <p:cNvSpPr txBox="1"/>
          <p:nvPr/>
        </p:nvSpPr>
        <p:spPr>
          <a:xfrm>
            <a:off x="7878794" y="1064924"/>
            <a:ext cx="3221977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Cisterna </a:t>
            </a:r>
            <a:r>
              <a:rPr lang="es-ES" sz="1400" b="1" dirty="0" err="1">
                <a:latin typeface="Arial Nova" panose="020B0604020202020204" pitchFamily="34" charset="0"/>
              </a:rPr>
              <a:t>cis</a:t>
            </a:r>
            <a:r>
              <a:rPr lang="es-ES" sz="1400" b="1" dirty="0">
                <a:latin typeface="Arial Nova" panose="020B0604020202020204" pitchFamily="34" charset="0"/>
              </a:rPr>
              <a:t>: </a:t>
            </a:r>
            <a:r>
              <a:rPr lang="es-ES" sz="1400" b="1" dirty="0" err="1">
                <a:latin typeface="Arial Nova" panose="020B0604020202020204" pitchFamily="34" charset="0"/>
              </a:rPr>
              <a:t>Manosidasa</a:t>
            </a:r>
            <a:r>
              <a:rPr lang="es-ES" sz="1400" b="1" dirty="0">
                <a:latin typeface="Arial Nova" panose="020B0604020202020204" pitchFamily="34" charset="0"/>
              </a:rPr>
              <a:t> I, eliminación de </a:t>
            </a:r>
            <a:r>
              <a:rPr lang="es-ES" sz="1400" b="1" dirty="0" err="1">
                <a:latin typeface="Arial Nova" panose="020B0604020202020204" pitchFamily="34" charset="0"/>
              </a:rPr>
              <a:t>manosas</a:t>
            </a:r>
            <a:r>
              <a:rPr lang="es-ES" sz="1400" b="1" dirty="0">
                <a:latin typeface="Arial Nova" panose="020B0604020202020204" pitchFamily="34" charset="0"/>
              </a:rPr>
              <a:t> 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6558E8D9-D578-42DE-81B1-5985DA04831B}"/>
              </a:ext>
            </a:extLst>
          </p:cNvPr>
          <p:cNvSpPr txBox="1"/>
          <p:nvPr/>
        </p:nvSpPr>
        <p:spPr>
          <a:xfrm>
            <a:off x="7860312" y="1826603"/>
            <a:ext cx="3221977" cy="73866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Cisterna intermedia: N-</a:t>
            </a:r>
            <a:r>
              <a:rPr lang="es-ES" sz="1400" b="1" dirty="0" err="1">
                <a:latin typeface="Arial Nova" panose="020B0604020202020204" pitchFamily="34" charset="0"/>
              </a:rPr>
              <a:t>Acetilglucosamina</a:t>
            </a:r>
            <a:r>
              <a:rPr lang="es-ES" sz="1400" b="1" dirty="0">
                <a:latin typeface="Arial Nova" panose="020B0604020202020204" pitchFamily="34" charset="0"/>
              </a:rPr>
              <a:t> transferasa y </a:t>
            </a:r>
            <a:r>
              <a:rPr lang="es-ES" sz="1400" b="1" dirty="0" err="1">
                <a:latin typeface="Arial Nova" panose="020B0604020202020204" pitchFamily="34" charset="0"/>
              </a:rPr>
              <a:t>Manosidasa</a:t>
            </a:r>
            <a:r>
              <a:rPr lang="es-ES" sz="1400" b="1" dirty="0">
                <a:latin typeface="Arial Nova" panose="020B0604020202020204" pitchFamily="34" charset="0"/>
              </a:rPr>
              <a:t> II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4B04959E-BB49-4BA8-ABFE-2FAB3FF0FF80}"/>
              </a:ext>
            </a:extLst>
          </p:cNvPr>
          <p:cNvSpPr txBox="1"/>
          <p:nvPr/>
        </p:nvSpPr>
        <p:spPr>
          <a:xfrm>
            <a:off x="7860311" y="2837095"/>
            <a:ext cx="3221977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Cisterna trans: Galactosa transferasa y transferasa de NANA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05CDDE61-8D9F-46E8-941B-6A74E53AF7FA}"/>
              </a:ext>
            </a:extLst>
          </p:cNvPr>
          <p:cNvSpPr txBox="1"/>
          <p:nvPr/>
        </p:nvSpPr>
        <p:spPr>
          <a:xfrm>
            <a:off x="7860310" y="3740428"/>
            <a:ext cx="3221977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1400" b="1" dirty="0">
                <a:latin typeface="Arial Nova" panose="020B0604020202020204" pitchFamily="34" charset="0"/>
              </a:rPr>
              <a:t>Red trans Golgi: </a:t>
            </a:r>
            <a:r>
              <a:rPr lang="es-ES" sz="1400" b="1" dirty="0" err="1">
                <a:latin typeface="Arial Nova" panose="020B0604020202020204" pitchFamily="34" charset="0"/>
              </a:rPr>
              <a:t>Sufataciones</a:t>
            </a:r>
            <a:r>
              <a:rPr lang="es-ES" sz="1400" b="1" dirty="0">
                <a:latin typeface="Arial Nova" panose="020B0604020202020204" pitchFamily="34" charset="0"/>
              </a:rPr>
              <a:t> por la </a:t>
            </a:r>
            <a:r>
              <a:rPr lang="es-ES" sz="1400" b="1" dirty="0" err="1">
                <a:latin typeface="Arial Nova" panose="020B0604020202020204" pitchFamily="34" charset="0"/>
              </a:rPr>
              <a:t>sulfatotransferasa</a:t>
            </a:r>
            <a:r>
              <a:rPr lang="es-ES" sz="1400" b="1" dirty="0">
                <a:latin typeface="Arial Nova" panose="020B0604020202020204" pitchFamily="34" charset="0"/>
              </a:rPr>
              <a:t> </a:t>
            </a:r>
          </a:p>
        </p:txBody>
      </p:sp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1" name="Modelo 3D 50">
                <a:extLst>
                  <a:ext uri="{FF2B5EF4-FFF2-40B4-BE49-F238E27FC236}">
                    <a16:creationId xmlns:a16="http://schemas.microsoft.com/office/drawing/2014/main" id="{CACDF37D-0585-4F4D-91C3-D0AD859DF0D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2106474"/>
                  </p:ext>
                </p:extLst>
              </p:nvPr>
            </p:nvGraphicFramePr>
            <p:xfrm>
              <a:off x="4309035" y="2928822"/>
              <a:ext cx="1108290" cy="1059168"/>
            </p:xfrm>
            <a:graphic>
              <a:graphicData uri="http://schemas.microsoft.com/office/drawing/2017/model3d">
                <am3d:model3d r:embed="rId35">
                  <am3d:spPr>
                    <a:xfrm>
                      <a:off x="0" y="0"/>
                      <a:ext cx="1108290" cy="1059168"/>
                    </a:xfrm>
                    <a:prstGeom prst="rect">
                      <a:avLst/>
                    </a:prstGeom>
                  </am3d:spPr>
                  <am3d:camera>
                    <am3d:pos x="0" y="0" z="6843744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2588111" d="1000000"/>
                    <am3d:preTrans dx="-11149508" dy="33221413" dz="-12667510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6"/>
                  </am3d:raster>
                  <am3d:objViewport viewportSz="171453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1" name="Modelo 3D 50">
                <a:extLst>
                  <a:ext uri="{FF2B5EF4-FFF2-40B4-BE49-F238E27FC236}">
                    <a16:creationId xmlns:a16="http://schemas.microsoft.com/office/drawing/2014/main" id="{CACDF37D-0585-4F4D-91C3-D0AD859DF0D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4309035" y="2928822"/>
                <a:ext cx="1108290" cy="10591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52" name="Modelo 3D 51">
                <a:extLst>
                  <a:ext uri="{FF2B5EF4-FFF2-40B4-BE49-F238E27FC236}">
                    <a16:creationId xmlns:a16="http://schemas.microsoft.com/office/drawing/2014/main" id="{73855921-78EA-47A9-AA85-249E670E10D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74708587"/>
                  </p:ext>
                </p:extLst>
              </p:nvPr>
            </p:nvGraphicFramePr>
            <p:xfrm rot="20140406">
              <a:off x="3932308" y="3761128"/>
              <a:ext cx="143642" cy="322674"/>
            </p:xfrm>
            <a:graphic>
              <a:graphicData uri="http://schemas.microsoft.com/office/drawing/2017/model3d">
                <am3d:model3d r:embed="rId38">
                  <am3d:spPr>
                    <a:xfrm rot="20140406">
                      <a:off x="0" y="0"/>
                      <a:ext cx="143642" cy="322674"/>
                    </a:xfrm>
                    <a:prstGeom prst="rect">
                      <a:avLst/>
                    </a:prstGeom>
                  </am3d:spPr>
                  <am3d:camera>
                    <am3d:pos x="0" y="0" z="5546433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2652459" d="1000000"/>
                    <am3d:preTrans dx="-261478317" dy="2495910" dz="-16373999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39"/>
                  </am3d:raster>
                  <am3d:objViewport viewportSz="39484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2" name="Modelo 3D 51">
                <a:extLst>
                  <a:ext uri="{FF2B5EF4-FFF2-40B4-BE49-F238E27FC236}">
                    <a16:creationId xmlns:a16="http://schemas.microsoft.com/office/drawing/2014/main" id="{73855921-78EA-47A9-AA85-249E670E10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0"/>
              <a:stretch>
                <a:fillRect/>
              </a:stretch>
            </p:blipFill>
            <p:spPr>
              <a:xfrm rot="20140406">
                <a:off x="3932308" y="3761128"/>
                <a:ext cx="143642" cy="32267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8221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59259E-6 L 2.08333E-6 0.00023 L 0.02617 0.00185 C 0.03346 0.00231 0.04049 0.00347 0.04778 0.0037 L 0.10976 0.00578 C 0.11302 0.00671 0.12226 0.00972 0.125 0.00972 C 0.14166 0.00972 0.15833 0.0081 0.175 0.00764 C 0.17969 0.0074 0.18437 0.00764 0.18919 0.00764 " pathEditMode="relative" rAng="0" ptsTypes="AAAAAA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7037E-7 L -2.91667E-6 0.00023 L 0.02617 0.00185 C 0.03347 0.00231 0.0405 0.00347 0.04779 0.0037 L 0.10977 0.00579 C 0.11302 0.00671 0.12227 0.00972 0.125 0.00972 C 0.14167 0.00972 0.15834 0.0081 0.175 0.00764 C 0.17969 0.00741 0.18438 0.00764 0.1892 0.00764 " pathEditMode="relative" rAng="0" ptsTypes="AAAAAAAA">
                                      <p:cBhvr>
                                        <p:cTn id="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07407E-6 L 2.08333E-6 0.00024 L 0.02617 0.00186 C 0.03346 0.00232 0.04049 0.00348 0.04778 0.00371 L 0.10976 0.00579 C 0.11302 0.00672 0.12226 0.00973 0.125 0.00973 C 0.14166 0.00973 0.15833 0.00811 0.175 0.00764 C 0.17969 0.00741 0.18437 0.00764 0.18919 0.00764 " pathEditMode="relative" rAng="0" ptsTypes="AAAAAAAA">
                                      <p:cBhvr>
                                        <p:cTn id="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96296E-6 L -4.79167E-6 0.00023 L 0.02618 0.00185 C 0.03347 0.00232 0.0405 0.00348 0.04779 0.00371 L 0.10977 0.00579 C 0.11303 0.00672 0.12227 0.00973 0.125 0.00973 C 0.14167 0.00973 0.15834 0.0081 0.175 0.00764 C 0.17969 0.00741 0.18438 0.00764 0.1892 0.00764 " pathEditMode="relative" rAng="0" ptsTypes="AAAAAAAA">
                                      <p:cBhvr>
                                        <p:cTn id="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1.48148E-6 L -6.25E-7 0.00023 L 0.02617 0.00185 C 0.03346 0.00232 0.0405 0.00347 0.04779 0.00371 L 0.10977 0.00579 C 0.11302 0.00671 0.12227 0.00972 0.125 0.00972 C 0.14167 0.00972 0.15833 0.0081 0.175 0.00764 C 0.17969 0.00741 0.18438 0.00764 0.18919 0.00764 " pathEditMode="relative" rAng="0" ptsTypes="AAAAAAAA">
                                      <p:cBhvr>
                                        <p:cTn id="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1.85185E-6 L 4.375E-6 0.00023 L 0.02617 0.00185 C 0.03346 0.00231 0.04049 0.00347 0.04778 0.0037 L 0.10976 0.00579 C 0.11302 0.00671 0.12226 0.00972 0.125 0.00972 C 0.14166 0.00972 0.15833 0.0081 0.175 0.00764 C 0.17968 0.00741 0.18437 0.00764 0.18919 0.00764 " pathEditMode="relative" rAng="0" ptsTypes="AAAAAAAA">
                                      <p:cBhvr>
                                        <p:cTn id="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1.11111E-6 L -6.25E-7 0.00023 L 0.02617 0.00185 C 0.03346 0.00231 0.0405 0.00347 0.04779 0.0037 L 0.10977 0.00579 C 0.11302 0.00671 0.12227 0.00972 0.125 0.00972 C 0.14167 0.00972 0.15833 0.0081 0.175 0.00764 C 0.17969 0.00741 0.18438 0.00764 0.18919 0.00764 " pathEditMode="relative" rAng="0" ptsTypes="AAAAAAA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4.81481E-6 L 4.375E-6 0.00024 L 0.02617 0.00186 C 0.03346 0.00232 0.04049 0.00348 0.04778 0.00371 L 0.10976 0.00579 C 0.11302 0.00672 0.12226 0.00973 0.125 0.00973 C 0.14166 0.00973 0.15833 0.00811 0.175 0.00764 C 0.17968 0.00741 0.18437 0.00764 0.18919 0.00764 " pathEditMode="relative" rAng="0" ptsTypes="AAAAAAAA">
                                      <p:cBhvr>
                                        <p:cTn id="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2.5E-6 0.00023 L 0.02617 0.00185 C 0.03347 0.00232 0.0405 0.00347 0.04779 0.00371 L 0.10977 0.00579 C 0.11302 0.00672 0.12227 0.00972 0.125 0.00972 C 0.14167 0.00972 0.15834 0.0081 0.175 0.00764 C 0.17969 0.00741 0.18438 0.00764 0.1892 0.00764 " pathEditMode="relative" rAng="0" ptsTypes="AAAAAAAA">
                                      <p:cBhvr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48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59259E-6 L 2.08333E-6 0.00023 L 0.04596 -0.00209 C 0.06575 -0.00347 0.06002 -0.00394 0.07604 -0.00625 C 0.08151 -0.00695 0.08685 -0.00764 0.09206 -0.00834 C 0.13177 -0.01829 0.09036 -0.00857 0.19375 -0.0125 C 0.22396 -0.01366 0.19492 -0.01412 0.21562 -0.01644 C 0.23919 -0.01922 0.247 -0.01852 0.27109 -0.01852 L 0.27109 -0.01829 " pathEditMode="relative" rAng="0" ptsTypes="AAAAAAAAA">
                                      <p:cBhvr>
                                        <p:cTn id="2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92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07407E-6 L 2.08333E-6 0.00024 L 0.04596 -0.00208 C 0.06575 -0.00347 0.06002 -0.00393 0.07604 -0.00625 C 0.08151 -0.00694 0.08685 -0.00763 0.09206 -0.00833 C 0.13177 -0.01828 0.09036 -0.00856 0.19375 -0.0125 C 0.22396 -0.01365 0.19492 -0.01412 0.21562 -0.01643 C 0.23919 -0.01921 0.247 -0.01851 0.27109 -0.01851 L 0.27109 -0.01828 " pathEditMode="relative" rAng="0" ptsTypes="AAAAAAA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92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85185E-6 L -2.91667E-6 0.00023 L 0.0461 -0.00209 C 0.06576 -0.00347 0.06003 -0.00394 0.07604 -0.00625 C 0.08151 -0.00695 0.08685 -0.00764 0.09206 -0.00834 C 0.13177 -0.01829 0.09037 -0.00857 0.19375 -0.0125 C 0.22396 -0.01366 0.19492 -0.01412 0.21563 -0.01644 C 0.2392 -0.01921 0.24701 -0.01852 0.2711 -0.01852 L 0.2711 -0.01829 " pathEditMode="relative" rAng="0" ptsTypes="AAAAAAAAA">
                                      <p:cBhvr>
                                        <p:cTn id="2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92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48148E-6 L -4.79167E-6 0.00023 L 0.0461 -0.00208 C 0.06576 -0.00347 0.06003 -0.00393 0.07605 -0.00625 C 0.08152 -0.00694 0.08685 -0.00764 0.09206 -0.00833 C 0.13178 -0.01829 0.09037 -0.00856 0.19375 -0.0125 C 0.22396 -0.01366 0.19493 -0.01412 0.21563 -0.01643 C 0.2392 -0.01921 0.24701 -0.01852 0.2711 -0.01852 L 0.2711 -0.01829 " pathEditMode="relative" rAng="0" ptsTypes="AAAAAAA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92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3.7037E-6 L 6.25E-7 0.00023 L 0.04609 -0.00209 C 0.06575 -0.00348 0.06003 -0.00394 0.07604 -0.00625 C 0.08151 -0.00695 0.08685 -0.00764 0.09206 -0.00834 C 0.13177 -0.01829 0.09036 -0.00857 0.19375 -0.0125 C 0.22396 -0.01366 0.19492 -0.01412 0.21562 -0.01644 C 0.23919 -0.01922 0.247 -0.01852 0.27109 -0.01852 L 0.27109 -0.01829 " pathEditMode="relative" rAng="0" ptsTypes="AAAAAAAAA">
                                      <p:cBhvr>
                                        <p:cTn id="3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92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8802 0.0039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0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22222E-6 L 0.17578 -0.0108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9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0" grpId="0" animBg="1"/>
      <p:bldP spid="37" grpId="0" animBg="1"/>
      <p:bldP spid="45" grpId="0" animBg="1"/>
      <p:bldP spid="4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948</TotalTime>
  <Words>146</Words>
  <Application>Microsoft Office PowerPoint</Application>
  <PresentationFormat>Panorámica</PresentationFormat>
  <Paragraphs>26</Paragraphs>
  <Slides>11</Slides>
  <Notes>6</Notes>
  <HiddenSlides>1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Arial Nova</vt:lpstr>
      <vt:lpstr>Calibri</vt:lpstr>
      <vt:lpstr>Calibri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adrian jareño</dc:creator>
  <cp:lastModifiedBy>Teresa.Miguel@uv.es</cp:lastModifiedBy>
  <cp:revision>52</cp:revision>
  <dcterms:created xsi:type="dcterms:W3CDTF">2019-11-26T12:20:13Z</dcterms:created>
  <dcterms:modified xsi:type="dcterms:W3CDTF">2020-03-13T09:59:26Z</dcterms:modified>
</cp:coreProperties>
</file>