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9" r:id="rId1"/>
    <p:sldMasterId id="2147483693" r:id="rId2"/>
  </p:sldMasterIdLst>
  <p:sldIdLst>
    <p:sldId id="256" r:id="rId3"/>
    <p:sldId id="257" r:id="rId4"/>
    <p:sldId id="260" r:id="rId5"/>
    <p:sldId id="262" r:id="rId6"/>
    <p:sldId id="261" r:id="rId7"/>
    <p:sldId id="259" r:id="rId8"/>
    <p:sldId id="263" r:id="rId9"/>
    <p:sldId id="264" r:id="rId10"/>
    <p:sldId id="268" r:id="rId11"/>
    <p:sldId id="269" r:id="rId12"/>
    <p:sldId id="270" r:id="rId13"/>
    <p:sldId id="271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06"/>
    <p:restoredTop sz="94659"/>
  </p:normalViewPr>
  <p:slideViewPr>
    <p:cSldViewPr snapToGrid="0" snapToObjects="1">
      <p:cViewPr>
        <p:scale>
          <a:sx n="61" d="100"/>
          <a:sy n="61" d="100"/>
        </p:scale>
        <p:origin x="1000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327837-8289-5E4C-B4B5-5256ADC5A383}" type="doc">
      <dgm:prSet loTypeId="urn:microsoft.com/office/officeart/2005/8/layout/matrix1" loCatId="" qsTypeId="urn:microsoft.com/office/officeart/2005/8/quickstyle/3d3" qsCatId="3D" csTypeId="urn:microsoft.com/office/officeart/2005/8/colors/accent3_3" csCatId="accent3" phldr="1"/>
      <dgm:spPr/>
      <dgm:t>
        <a:bodyPr/>
        <a:lstStyle/>
        <a:p>
          <a:endParaRPr lang="es-ES"/>
        </a:p>
      </dgm:t>
    </dgm:pt>
    <dgm:pt modelId="{231DAEE6-888B-1A41-989C-791BC18BED57}">
      <dgm:prSet phldrT="[Texto]"/>
      <dgm:spPr>
        <a:effectLst/>
      </dgm:spPr>
      <dgm:t>
        <a:bodyPr/>
        <a:lstStyle/>
        <a:p>
          <a:r>
            <a:rPr lang="es-ES" i="1" dirty="0">
              <a:solidFill>
                <a:schemeClr val="accent1">
                  <a:lumMod val="60000"/>
                  <a:lumOff val="40000"/>
                </a:schemeClr>
              </a:solidFill>
            </a:rPr>
            <a:t>Historia de una maestra</a:t>
          </a:r>
        </a:p>
      </dgm:t>
    </dgm:pt>
    <dgm:pt modelId="{248E9E26-1DE0-DD49-BC7F-A482DCDA2BBE}" type="parTrans" cxnId="{834EE87B-823A-A642-9959-9E7234C5DF9F}">
      <dgm:prSet/>
      <dgm:spPr/>
      <dgm:t>
        <a:bodyPr/>
        <a:lstStyle/>
        <a:p>
          <a:endParaRPr lang="es-ES"/>
        </a:p>
      </dgm:t>
    </dgm:pt>
    <dgm:pt modelId="{04F99F9C-2ADA-9542-A1D5-CB8A5BDB93E8}" type="sibTrans" cxnId="{834EE87B-823A-A642-9959-9E7234C5DF9F}">
      <dgm:prSet/>
      <dgm:spPr/>
      <dgm:t>
        <a:bodyPr/>
        <a:lstStyle/>
        <a:p>
          <a:endParaRPr lang="es-ES"/>
        </a:p>
      </dgm:t>
    </dgm:pt>
    <dgm:pt modelId="{EFF2948E-382C-874B-879E-A7A7C6420064}">
      <dgm:prSet phldrT="[Texto]" custT="1"/>
      <dgm:spPr/>
      <dgm:t>
        <a:bodyPr/>
        <a:lstStyle/>
        <a:p>
          <a:r>
            <a:rPr lang="es-ES" sz="4000" dirty="0" err="1">
              <a:solidFill>
                <a:schemeClr val="accent1">
                  <a:lumMod val="20000"/>
                  <a:lumOff val="80000"/>
                </a:schemeClr>
              </a:solidFill>
              <a:latin typeface="+mn-lt"/>
            </a:rPr>
            <a:t>Vocation</a:t>
          </a:r>
          <a:r>
            <a:rPr lang="es-ES" sz="900" dirty="0">
              <a:highlight>
                <a:srgbClr val="C0C0C0"/>
              </a:highlight>
            </a:rPr>
            <a:t> </a:t>
          </a:r>
        </a:p>
      </dgm:t>
    </dgm:pt>
    <dgm:pt modelId="{858817ED-6CA6-2F47-B309-2ACF64695B95}" type="parTrans" cxnId="{9FA05DF8-72AB-AC4A-A383-95B2BD4B3F5C}">
      <dgm:prSet/>
      <dgm:spPr/>
      <dgm:t>
        <a:bodyPr/>
        <a:lstStyle/>
        <a:p>
          <a:endParaRPr lang="es-ES"/>
        </a:p>
      </dgm:t>
    </dgm:pt>
    <dgm:pt modelId="{D4B25152-56D3-8143-8B03-2D338267086E}" type="sibTrans" cxnId="{9FA05DF8-72AB-AC4A-A383-95B2BD4B3F5C}">
      <dgm:prSet/>
      <dgm:spPr/>
      <dgm:t>
        <a:bodyPr/>
        <a:lstStyle/>
        <a:p>
          <a:endParaRPr lang="es-ES"/>
        </a:p>
      </dgm:t>
    </dgm:pt>
    <dgm:pt modelId="{EFC0B70B-74D4-1C43-8E63-CB8E141C47E4}">
      <dgm:prSet phldrT="[Texto]" custT="1"/>
      <dgm:spPr/>
      <dgm:t>
        <a:bodyPr/>
        <a:lstStyle/>
        <a:p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Gill Sans MT" panose="020B0502020104020203"/>
              <a:ea typeface="+mn-ea"/>
              <a:cs typeface="+mn-cs"/>
            </a:rPr>
            <a:t>Crossing</a:t>
          </a:r>
          <a:r>
            <a:rPr lang="es-ES" sz="4000" kern="1200" dirty="0">
              <a:solidFill>
                <a:schemeClr val="accent1">
                  <a:lumMod val="20000"/>
                  <a:lumOff val="80000"/>
                </a:schemeClr>
              </a:solidFill>
              <a:latin typeface="Gill Sans MT" panose="020B0502020104020203"/>
              <a:ea typeface="+mn-ea"/>
              <a:cs typeface="+mn-cs"/>
            </a:rPr>
            <a:t> </a:t>
          </a:r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Gill Sans MT" panose="020B0502020104020203"/>
              <a:ea typeface="+mn-ea"/>
              <a:cs typeface="+mn-cs"/>
            </a:rPr>
            <a:t>boarders</a:t>
          </a:r>
          <a:endParaRPr lang="es-ES" sz="4000" kern="120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501EF7A5-B2D3-2146-8812-15C11EB97A03}" type="parTrans" cxnId="{3B5C8C81-AEAB-7743-8704-F58D39F1E1F4}">
      <dgm:prSet/>
      <dgm:spPr/>
      <dgm:t>
        <a:bodyPr/>
        <a:lstStyle/>
        <a:p>
          <a:endParaRPr lang="es-ES"/>
        </a:p>
      </dgm:t>
    </dgm:pt>
    <dgm:pt modelId="{F7CF3C9D-6857-364B-94A0-BC0D0314CCE3}" type="sibTrans" cxnId="{3B5C8C81-AEAB-7743-8704-F58D39F1E1F4}">
      <dgm:prSet/>
      <dgm:spPr/>
      <dgm:t>
        <a:bodyPr/>
        <a:lstStyle/>
        <a:p>
          <a:endParaRPr lang="es-ES"/>
        </a:p>
      </dgm:t>
    </dgm:pt>
    <dgm:pt modelId="{B1C973C7-4548-F94F-ADB6-86634DDCAA60}">
      <dgm:prSet phldrT="[Texto]" custT="1"/>
      <dgm:spPr/>
      <dgm:t>
        <a:bodyPr/>
        <a:lstStyle/>
        <a:p>
          <a:r>
            <a:rPr lang="es-ES" sz="4000" kern="1200" dirty="0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Multitasking </a:t>
          </a:r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women</a:t>
          </a:r>
          <a:r>
            <a:rPr lang="es-ES" sz="4000" kern="1200" dirty="0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 </a:t>
          </a:r>
        </a:p>
      </dgm:t>
    </dgm:pt>
    <dgm:pt modelId="{6EFC4629-0946-E046-B914-AA18C13241A7}" type="parTrans" cxnId="{16E28C0A-25BA-5246-9C5E-BFA8C95FF1CA}">
      <dgm:prSet/>
      <dgm:spPr/>
      <dgm:t>
        <a:bodyPr/>
        <a:lstStyle/>
        <a:p>
          <a:endParaRPr lang="es-ES"/>
        </a:p>
      </dgm:t>
    </dgm:pt>
    <dgm:pt modelId="{73AF7020-AC09-AC45-A6FD-D20F47702C06}" type="sibTrans" cxnId="{16E28C0A-25BA-5246-9C5E-BFA8C95FF1CA}">
      <dgm:prSet/>
      <dgm:spPr/>
      <dgm:t>
        <a:bodyPr/>
        <a:lstStyle/>
        <a:p>
          <a:endParaRPr lang="es-ES"/>
        </a:p>
      </dgm:t>
    </dgm:pt>
    <dgm:pt modelId="{9D6044DE-5247-854E-A635-2450DD793D8B}">
      <dgm:prSet phldrT="[Texto]"/>
      <dgm:spPr>
        <a:solidFill>
          <a:schemeClr val="accent3">
            <a:shade val="80000"/>
            <a:hueOff val="158255"/>
            <a:satOff val="-11739"/>
            <a:lumOff val="29193"/>
          </a:schemeClr>
        </a:solidFill>
      </dgm:spPr>
    </dgm:pt>
    <dgm:pt modelId="{A851B57E-8174-414F-A894-C5E905BF5579}" type="parTrans" cxnId="{AEEABE26-F42F-6345-AAA6-9E0E6DA79043}">
      <dgm:prSet/>
      <dgm:spPr/>
      <dgm:t>
        <a:bodyPr/>
        <a:lstStyle/>
        <a:p>
          <a:endParaRPr lang="es-ES"/>
        </a:p>
      </dgm:t>
    </dgm:pt>
    <dgm:pt modelId="{3FBC7132-BF8E-1A4D-BD70-6A8A740B0455}" type="sibTrans" cxnId="{AEEABE26-F42F-6345-AAA6-9E0E6DA79043}">
      <dgm:prSet/>
      <dgm:spPr/>
      <dgm:t>
        <a:bodyPr/>
        <a:lstStyle/>
        <a:p>
          <a:endParaRPr lang="es-ES"/>
        </a:p>
      </dgm:t>
    </dgm:pt>
    <dgm:pt modelId="{550B58ED-1A4B-CC4A-9D6E-04ADA5D6368A}">
      <dgm:prSet phldrT="[Texto]" custT="1"/>
      <dgm:spPr/>
      <dgm:t>
        <a:bodyPr/>
        <a:lstStyle/>
        <a:p>
          <a:r>
            <a:rPr lang="es-ES" sz="4000" dirty="0" err="1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Enjoyable</a:t>
          </a:r>
          <a:r>
            <a:rPr lang="es-ES" sz="2500" dirty="0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 </a:t>
          </a:r>
        </a:p>
      </dgm:t>
    </dgm:pt>
    <dgm:pt modelId="{43D7DF05-171C-DA45-A2BF-427302FC1331}" type="parTrans" cxnId="{D627EE83-018F-F54D-9658-E424F5708A3F}">
      <dgm:prSet/>
      <dgm:spPr/>
      <dgm:t>
        <a:bodyPr/>
        <a:lstStyle/>
        <a:p>
          <a:endParaRPr lang="es-ES"/>
        </a:p>
      </dgm:t>
    </dgm:pt>
    <dgm:pt modelId="{7BD683AF-DFD1-4641-BE71-77B15B2F5EE1}" type="sibTrans" cxnId="{D627EE83-018F-F54D-9658-E424F5708A3F}">
      <dgm:prSet/>
      <dgm:spPr/>
      <dgm:t>
        <a:bodyPr/>
        <a:lstStyle/>
        <a:p>
          <a:endParaRPr lang="es-ES"/>
        </a:p>
      </dgm:t>
    </dgm:pt>
    <dgm:pt modelId="{854AF40B-4B7A-754C-9D3E-C7299FCBD663}" type="pres">
      <dgm:prSet presAssocID="{4F327837-8289-5E4C-B4B5-5256ADC5A383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F033B45-721A-124A-82D2-21578FC84474}" type="pres">
      <dgm:prSet presAssocID="{4F327837-8289-5E4C-B4B5-5256ADC5A383}" presName="matrix" presStyleCnt="0"/>
      <dgm:spPr/>
    </dgm:pt>
    <dgm:pt modelId="{64222FB1-96FD-354C-8075-19100D54B96C}" type="pres">
      <dgm:prSet presAssocID="{4F327837-8289-5E4C-B4B5-5256ADC5A383}" presName="tile1" presStyleLbl="node1" presStyleIdx="0" presStyleCnt="4" custLinFactNeighborX="0" custLinFactNeighborY="-40149"/>
      <dgm:spPr/>
    </dgm:pt>
    <dgm:pt modelId="{327C8C11-DC4B-ED46-B59A-1895942B0B96}" type="pres">
      <dgm:prSet presAssocID="{4F327837-8289-5E4C-B4B5-5256ADC5A383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42D633D-E23C-264C-8EFA-2E5291221280}" type="pres">
      <dgm:prSet presAssocID="{4F327837-8289-5E4C-B4B5-5256ADC5A383}" presName="tile2" presStyleLbl="node1" presStyleIdx="1" presStyleCnt="4" custLinFactNeighborY="-18301"/>
      <dgm:spPr/>
    </dgm:pt>
    <dgm:pt modelId="{D74AC225-E94F-A24D-A16F-AC7E102089A2}" type="pres">
      <dgm:prSet presAssocID="{4F327837-8289-5E4C-B4B5-5256ADC5A383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00B98F2F-7DE5-5C47-84AC-A4604154FE00}" type="pres">
      <dgm:prSet presAssocID="{4F327837-8289-5E4C-B4B5-5256ADC5A383}" presName="tile3" presStyleLbl="node1" presStyleIdx="2" presStyleCnt="4"/>
      <dgm:spPr/>
    </dgm:pt>
    <dgm:pt modelId="{8849AA2E-D46C-094A-97FE-A0DBFC6EDB05}" type="pres">
      <dgm:prSet presAssocID="{4F327837-8289-5E4C-B4B5-5256ADC5A383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103BD1E-3BE5-A440-ACD2-D02EDB8CC975}" type="pres">
      <dgm:prSet presAssocID="{4F327837-8289-5E4C-B4B5-5256ADC5A383}" presName="tile4" presStyleLbl="node1" presStyleIdx="3" presStyleCnt="4"/>
      <dgm:spPr/>
    </dgm:pt>
    <dgm:pt modelId="{775F1025-2276-BD4F-BCB8-FD391A744B42}" type="pres">
      <dgm:prSet presAssocID="{4F327837-8289-5E4C-B4B5-5256ADC5A383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6E1BFE12-D076-1A41-ABE2-846071FAAE2F}" type="pres">
      <dgm:prSet presAssocID="{4F327837-8289-5E4C-B4B5-5256ADC5A383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DE2F6109-6BDF-5849-9ACE-E804878026AD}" type="presOf" srcId="{EFC0B70B-74D4-1C43-8E63-CB8E141C47E4}" destId="{E42D633D-E23C-264C-8EFA-2E5291221280}" srcOrd="0" destOrd="0" presId="urn:microsoft.com/office/officeart/2005/8/layout/matrix1"/>
    <dgm:cxn modelId="{16E28C0A-25BA-5246-9C5E-BFA8C95FF1CA}" srcId="{231DAEE6-888B-1A41-989C-791BC18BED57}" destId="{B1C973C7-4548-F94F-ADB6-86634DDCAA60}" srcOrd="2" destOrd="0" parTransId="{6EFC4629-0946-E046-B914-AA18C13241A7}" sibTransId="{73AF7020-AC09-AC45-A6FD-D20F47702C06}"/>
    <dgm:cxn modelId="{AEEABE26-F42F-6345-AAA6-9E0E6DA79043}" srcId="{231DAEE6-888B-1A41-989C-791BC18BED57}" destId="{9D6044DE-5247-854E-A635-2450DD793D8B}" srcOrd="4" destOrd="0" parTransId="{A851B57E-8174-414F-A894-C5E905BF5579}" sibTransId="{3FBC7132-BF8E-1A4D-BD70-6A8A740B0455}"/>
    <dgm:cxn modelId="{92B94768-5365-DC42-9841-6A67AC21F1A7}" type="presOf" srcId="{B1C973C7-4548-F94F-ADB6-86634DDCAA60}" destId="{8849AA2E-D46C-094A-97FE-A0DBFC6EDB05}" srcOrd="1" destOrd="0" presId="urn:microsoft.com/office/officeart/2005/8/layout/matrix1"/>
    <dgm:cxn modelId="{AF6C7775-9294-6247-928F-9B6A7C60E4A5}" type="presOf" srcId="{EFF2948E-382C-874B-879E-A7A7C6420064}" destId="{327C8C11-DC4B-ED46-B59A-1895942B0B96}" srcOrd="1" destOrd="0" presId="urn:microsoft.com/office/officeart/2005/8/layout/matrix1"/>
    <dgm:cxn modelId="{834EE87B-823A-A642-9959-9E7234C5DF9F}" srcId="{4F327837-8289-5E4C-B4B5-5256ADC5A383}" destId="{231DAEE6-888B-1A41-989C-791BC18BED57}" srcOrd="0" destOrd="0" parTransId="{248E9E26-1DE0-DD49-BC7F-A482DCDA2BBE}" sibTransId="{04F99F9C-2ADA-9542-A1D5-CB8A5BDB93E8}"/>
    <dgm:cxn modelId="{3B5C8C81-AEAB-7743-8704-F58D39F1E1F4}" srcId="{231DAEE6-888B-1A41-989C-791BC18BED57}" destId="{EFC0B70B-74D4-1C43-8E63-CB8E141C47E4}" srcOrd="1" destOrd="0" parTransId="{501EF7A5-B2D3-2146-8812-15C11EB97A03}" sibTransId="{F7CF3C9D-6857-364B-94A0-BC0D0314CCE3}"/>
    <dgm:cxn modelId="{D627EE83-018F-F54D-9658-E424F5708A3F}" srcId="{231DAEE6-888B-1A41-989C-791BC18BED57}" destId="{550B58ED-1A4B-CC4A-9D6E-04ADA5D6368A}" srcOrd="3" destOrd="0" parTransId="{43D7DF05-171C-DA45-A2BF-427302FC1331}" sibTransId="{7BD683AF-DFD1-4641-BE71-77B15B2F5EE1}"/>
    <dgm:cxn modelId="{04B464A2-B226-D748-866F-8937D0595EFD}" type="presOf" srcId="{550B58ED-1A4B-CC4A-9D6E-04ADA5D6368A}" destId="{0103BD1E-3BE5-A440-ACD2-D02EDB8CC975}" srcOrd="0" destOrd="0" presId="urn:microsoft.com/office/officeart/2005/8/layout/matrix1"/>
    <dgm:cxn modelId="{90FFDAA6-1EC6-5C4C-BCC2-8E8B96A1702F}" type="presOf" srcId="{EFF2948E-382C-874B-879E-A7A7C6420064}" destId="{64222FB1-96FD-354C-8075-19100D54B96C}" srcOrd="0" destOrd="0" presId="urn:microsoft.com/office/officeart/2005/8/layout/matrix1"/>
    <dgm:cxn modelId="{B07B3DAB-3003-4C46-B3E7-9E66C5313AF3}" type="presOf" srcId="{231DAEE6-888B-1A41-989C-791BC18BED57}" destId="{6E1BFE12-D076-1A41-ABE2-846071FAAE2F}" srcOrd="0" destOrd="0" presId="urn:microsoft.com/office/officeart/2005/8/layout/matrix1"/>
    <dgm:cxn modelId="{88135FAD-3560-054B-892B-54FF62805331}" type="presOf" srcId="{EFC0B70B-74D4-1C43-8E63-CB8E141C47E4}" destId="{D74AC225-E94F-A24D-A16F-AC7E102089A2}" srcOrd="1" destOrd="0" presId="urn:microsoft.com/office/officeart/2005/8/layout/matrix1"/>
    <dgm:cxn modelId="{63B5DAAF-EAFD-6742-9E0D-8EA309CF9DE6}" type="presOf" srcId="{4F327837-8289-5E4C-B4B5-5256ADC5A383}" destId="{854AF40B-4B7A-754C-9D3E-C7299FCBD663}" srcOrd="0" destOrd="0" presId="urn:microsoft.com/office/officeart/2005/8/layout/matrix1"/>
    <dgm:cxn modelId="{EDD70BE4-A5F2-7444-9DE9-EA2762CA2F4E}" type="presOf" srcId="{550B58ED-1A4B-CC4A-9D6E-04ADA5D6368A}" destId="{775F1025-2276-BD4F-BCB8-FD391A744B42}" srcOrd="1" destOrd="0" presId="urn:microsoft.com/office/officeart/2005/8/layout/matrix1"/>
    <dgm:cxn modelId="{9FA05DF8-72AB-AC4A-A383-95B2BD4B3F5C}" srcId="{231DAEE6-888B-1A41-989C-791BC18BED57}" destId="{EFF2948E-382C-874B-879E-A7A7C6420064}" srcOrd="0" destOrd="0" parTransId="{858817ED-6CA6-2F47-B309-2ACF64695B95}" sibTransId="{D4B25152-56D3-8143-8B03-2D338267086E}"/>
    <dgm:cxn modelId="{3AC7EEFD-EE1F-8946-96A7-9340117C02F0}" type="presOf" srcId="{B1C973C7-4548-F94F-ADB6-86634DDCAA60}" destId="{00B98F2F-7DE5-5C47-84AC-A4604154FE00}" srcOrd="0" destOrd="0" presId="urn:microsoft.com/office/officeart/2005/8/layout/matrix1"/>
    <dgm:cxn modelId="{F4811E03-A174-164A-90EC-ACABD96C23C1}" type="presParOf" srcId="{854AF40B-4B7A-754C-9D3E-C7299FCBD663}" destId="{CF033B45-721A-124A-82D2-21578FC84474}" srcOrd="0" destOrd="0" presId="urn:microsoft.com/office/officeart/2005/8/layout/matrix1"/>
    <dgm:cxn modelId="{E85CEDEA-B442-8147-B921-6C8B93A36572}" type="presParOf" srcId="{CF033B45-721A-124A-82D2-21578FC84474}" destId="{64222FB1-96FD-354C-8075-19100D54B96C}" srcOrd="0" destOrd="0" presId="urn:microsoft.com/office/officeart/2005/8/layout/matrix1"/>
    <dgm:cxn modelId="{D411F1C8-24FF-894A-B71F-95097474E38E}" type="presParOf" srcId="{CF033B45-721A-124A-82D2-21578FC84474}" destId="{327C8C11-DC4B-ED46-B59A-1895942B0B96}" srcOrd="1" destOrd="0" presId="urn:microsoft.com/office/officeart/2005/8/layout/matrix1"/>
    <dgm:cxn modelId="{EB9EB41B-0BBD-E144-8B8B-BB53AB9A8FF2}" type="presParOf" srcId="{CF033B45-721A-124A-82D2-21578FC84474}" destId="{E42D633D-E23C-264C-8EFA-2E5291221280}" srcOrd="2" destOrd="0" presId="urn:microsoft.com/office/officeart/2005/8/layout/matrix1"/>
    <dgm:cxn modelId="{8ABCB19B-A46B-864A-9E26-5F7CCD062187}" type="presParOf" srcId="{CF033B45-721A-124A-82D2-21578FC84474}" destId="{D74AC225-E94F-A24D-A16F-AC7E102089A2}" srcOrd="3" destOrd="0" presId="urn:microsoft.com/office/officeart/2005/8/layout/matrix1"/>
    <dgm:cxn modelId="{51754F36-4C6E-2C4E-BAE2-DF35F1EE6CF1}" type="presParOf" srcId="{CF033B45-721A-124A-82D2-21578FC84474}" destId="{00B98F2F-7DE5-5C47-84AC-A4604154FE00}" srcOrd="4" destOrd="0" presId="urn:microsoft.com/office/officeart/2005/8/layout/matrix1"/>
    <dgm:cxn modelId="{56F1A229-0138-EB43-AC7D-88DAF90C6F10}" type="presParOf" srcId="{CF033B45-721A-124A-82D2-21578FC84474}" destId="{8849AA2E-D46C-094A-97FE-A0DBFC6EDB05}" srcOrd="5" destOrd="0" presId="urn:microsoft.com/office/officeart/2005/8/layout/matrix1"/>
    <dgm:cxn modelId="{0B3934B4-24D8-9D46-A7EB-DFB68EF0BF89}" type="presParOf" srcId="{CF033B45-721A-124A-82D2-21578FC84474}" destId="{0103BD1E-3BE5-A440-ACD2-D02EDB8CC975}" srcOrd="6" destOrd="0" presId="urn:microsoft.com/office/officeart/2005/8/layout/matrix1"/>
    <dgm:cxn modelId="{F04B3D1F-1F00-B94D-8E19-F2F4A9D9CF96}" type="presParOf" srcId="{CF033B45-721A-124A-82D2-21578FC84474}" destId="{775F1025-2276-BD4F-BCB8-FD391A744B42}" srcOrd="7" destOrd="0" presId="urn:microsoft.com/office/officeart/2005/8/layout/matrix1"/>
    <dgm:cxn modelId="{5072CBE7-D8F5-C542-AF4A-4547CFD21F3E}" type="presParOf" srcId="{854AF40B-4B7A-754C-9D3E-C7299FCBD663}" destId="{6E1BFE12-D076-1A41-ABE2-846071FAAE2F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222FB1-96FD-354C-8075-19100D54B96C}">
      <dsp:nvSpPr>
        <dsp:cNvPr id="0" name=""/>
        <dsp:cNvSpPr/>
      </dsp:nvSpPr>
      <dsp:spPr>
        <a:xfrm rot="16200000">
          <a:off x="1849040" y="-1849040"/>
          <a:ext cx="1816893" cy="5514975"/>
        </a:xfrm>
        <a:prstGeom prst="round1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+mn-lt"/>
            </a:rPr>
            <a:t>Vocation</a:t>
          </a:r>
          <a:r>
            <a:rPr lang="es-ES" sz="900" kern="1200" dirty="0">
              <a:highlight>
                <a:srgbClr val="C0C0C0"/>
              </a:highlight>
            </a:rPr>
            <a:t> </a:t>
          </a:r>
        </a:p>
      </dsp:txBody>
      <dsp:txXfrm rot="5400000">
        <a:off x="0" y="0"/>
        <a:ext cx="5514975" cy="1362670"/>
      </dsp:txXfrm>
    </dsp:sp>
    <dsp:sp modelId="{E42D633D-E23C-264C-8EFA-2E5291221280}">
      <dsp:nvSpPr>
        <dsp:cNvPr id="0" name=""/>
        <dsp:cNvSpPr/>
      </dsp:nvSpPr>
      <dsp:spPr>
        <a:xfrm>
          <a:off x="5514975" y="0"/>
          <a:ext cx="5514975" cy="1816893"/>
        </a:xfrm>
        <a:prstGeom prst="round1Rect">
          <a:avLst/>
        </a:prstGeom>
        <a:solidFill>
          <a:schemeClr val="accent3">
            <a:shade val="80000"/>
            <a:hueOff val="52752"/>
            <a:satOff val="-3913"/>
            <a:lumOff val="9731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Gill Sans MT" panose="020B0502020104020203"/>
              <a:ea typeface="+mn-ea"/>
              <a:cs typeface="+mn-cs"/>
            </a:rPr>
            <a:t>Crossing</a:t>
          </a:r>
          <a:r>
            <a:rPr lang="es-ES" sz="4000" kern="1200" dirty="0">
              <a:solidFill>
                <a:schemeClr val="accent1">
                  <a:lumMod val="20000"/>
                  <a:lumOff val="80000"/>
                </a:schemeClr>
              </a:solidFill>
              <a:latin typeface="Gill Sans MT" panose="020B0502020104020203"/>
              <a:ea typeface="+mn-ea"/>
              <a:cs typeface="+mn-cs"/>
            </a:rPr>
            <a:t> </a:t>
          </a:r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Gill Sans MT" panose="020B0502020104020203"/>
              <a:ea typeface="+mn-ea"/>
              <a:cs typeface="+mn-cs"/>
            </a:rPr>
            <a:t>boarders</a:t>
          </a:r>
          <a:endParaRPr lang="es-ES" sz="4000" kern="120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5514975" y="0"/>
        <a:ext cx="5514975" cy="1362670"/>
      </dsp:txXfrm>
    </dsp:sp>
    <dsp:sp modelId="{00B98F2F-7DE5-5C47-84AC-A4604154FE00}">
      <dsp:nvSpPr>
        <dsp:cNvPr id="0" name=""/>
        <dsp:cNvSpPr/>
      </dsp:nvSpPr>
      <dsp:spPr>
        <a:xfrm rot="10800000">
          <a:off x="0" y="1816893"/>
          <a:ext cx="5514975" cy="1816893"/>
        </a:xfrm>
        <a:prstGeom prst="round1Rect">
          <a:avLst/>
        </a:prstGeom>
        <a:solidFill>
          <a:schemeClr val="accent3">
            <a:shade val="80000"/>
            <a:hueOff val="105504"/>
            <a:satOff val="-7826"/>
            <a:lumOff val="19462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000" kern="1200" dirty="0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Multitasking </a:t>
          </a:r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women</a:t>
          </a:r>
          <a:r>
            <a:rPr lang="es-ES" sz="4000" kern="1200" dirty="0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 </a:t>
          </a:r>
        </a:p>
      </dsp:txBody>
      <dsp:txXfrm rot="10800000">
        <a:off x="0" y="2271116"/>
        <a:ext cx="5514975" cy="1362670"/>
      </dsp:txXfrm>
    </dsp:sp>
    <dsp:sp modelId="{0103BD1E-3BE5-A440-ACD2-D02EDB8CC975}">
      <dsp:nvSpPr>
        <dsp:cNvPr id="0" name=""/>
        <dsp:cNvSpPr/>
      </dsp:nvSpPr>
      <dsp:spPr>
        <a:xfrm rot="5400000">
          <a:off x="7364015" y="-32147"/>
          <a:ext cx="1816893" cy="5514975"/>
        </a:xfrm>
        <a:prstGeom prst="round1Rect">
          <a:avLst/>
        </a:prstGeom>
        <a:solidFill>
          <a:schemeClr val="accent3">
            <a:shade val="80000"/>
            <a:hueOff val="158255"/>
            <a:satOff val="-11739"/>
            <a:lumOff val="29193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0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Enjoyable</a:t>
          </a:r>
          <a:r>
            <a:rPr lang="es-ES" sz="2500" kern="1200" dirty="0">
              <a:solidFill>
                <a:schemeClr val="accent1">
                  <a:lumMod val="20000"/>
                  <a:lumOff val="80000"/>
                </a:schemeClr>
              </a:solidFill>
              <a:latin typeface="+mn-lt"/>
              <a:ea typeface="+mn-ea"/>
              <a:cs typeface="+mn-cs"/>
            </a:rPr>
            <a:t> </a:t>
          </a:r>
        </a:p>
      </dsp:txBody>
      <dsp:txXfrm rot="-5400000">
        <a:off x="5514975" y="2271116"/>
        <a:ext cx="5514975" cy="1362670"/>
      </dsp:txXfrm>
    </dsp:sp>
    <dsp:sp modelId="{6E1BFE12-D076-1A41-ABE2-846071FAAE2F}">
      <dsp:nvSpPr>
        <dsp:cNvPr id="0" name=""/>
        <dsp:cNvSpPr/>
      </dsp:nvSpPr>
      <dsp:spPr>
        <a:xfrm>
          <a:off x="3860482" y="1362670"/>
          <a:ext cx="3308985" cy="908446"/>
        </a:xfrm>
        <a:prstGeom prst="roundRect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i="1" kern="1200" dirty="0">
              <a:solidFill>
                <a:schemeClr val="accent1">
                  <a:lumMod val="60000"/>
                  <a:lumOff val="40000"/>
                </a:schemeClr>
              </a:solidFill>
            </a:rPr>
            <a:t>Historia de una maestra</a:t>
          </a:r>
        </a:p>
      </dsp:txBody>
      <dsp:txXfrm>
        <a:off x="3904829" y="1407017"/>
        <a:ext cx="3220291" cy="8197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035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321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092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629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66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547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19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808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401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01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45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52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910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607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378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94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5742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076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853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02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9982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8922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610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4/16/20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0013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159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81" r:id="rId5"/>
    <p:sldLayoutId id="2147483682" r:id="rId6"/>
    <p:sldLayoutId id="2147483688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29E3BF-B1FD-8D48-9053-B9CEE6A836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9235" y="863695"/>
            <a:ext cx="3511233" cy="3779995"/>
          </a:xfrm>
        </p:spPr>
        <p:txBody>
          <a:bodyPr anchor="ctr">
            <a:normAutofit/>
          </a:bodyPr>
          <a:lstStyle/>
          <a:p>
            <a:pPr algn="ctr"/>
            <a:r>
              <a:rPr lang="es-ES" sz="4000" dirty="0">
                <a:solidFill>
                  <a:schemeClr val="tx1"/>
                </a:solidFill>
              </a:rPr>
              <a:t>Historia de una maestra</a:t>
            </a:r>
            <a:br>
              <a:rPr lang="es-ES" dirty="0">
                <a:solidFill>
                  <a:schemeClr val="tx1"/>
                </a:solidFill>
              </a:rPr>
            </a:br>
            <a:br>
              <a:rPr lang="es-ES" dirty="0">
                <a:solidFill>
                  <a:schemeClr val="tx1"/>
                </a:solidFill>
              </a:rPr>
            </a:br>
            <a:r>
              <a:rPr lang="es-ES" sz="2800" dirty="0">
                <a:solidFill>
                  <a:schemeClr val="tx1"/>
                </a:solidFill>
              </a:rPr>
              <a:t>Josefina Aldecoa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28722AD-810C-7545-B25A-827507CED0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9236" y="4739780"/>
            <a:ext cx="3835114" cy="1147054"/>
          </a:xfrm>
        </p:spPr>
        <p:txBody>
          <a:bodyPr anchor="t">
            <a:normAutofit fontScale="92500" lnSpcReduction="20000"/>
          </a:bodyPr>
          <a:lstStyle/>
          <a:p>
            <a:pPr algn="ctr"/>
            <a:r>
              <a:rPr lang="es-ES" sz="2800" dirty="0"/>
              <a:t>Video-</a:t>
            </a:r>
            <a:r>
              <a:rPr lang="es-ES" sz="2800" dirty="0" err="1"/>
              <a:t>review</a:t>
            </a:r>
            <a:r>
              <a:rPr lang="es-ES" sz="2000" dirty="0"/>
              <a:t> </a:t>
            </a:r>
          </a:p>
          <a:p>
            <a:pPr algn="ctr"/>
            <a:endParaRPr lang="es-ES" sz="2000" dirty="0"/>
          </a:p>
          <a:p>
            <a:pPr algn="ctr"/>
            <a:r>
              <a:rPr lang="es-ES" sz="2000" dirty="0"/>
              <a:t>Raquel romero Martín – 3 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80CC6B6-C365-B548-B555-D62A89C5CC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622" b="16554"/>
          <a:stretch/>
        </p:blipFill>
        <p:spPr>
          <a:xfrm>
            <a:off x="20" y="10"/>
            <a:ext cx="7537685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9235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E6A697F-AE35-E946-9D5A-DF084B0E9B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391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8284"/>
    </mc:Choice>
    <mc:Fallback>
      <p:transition spd="slow" advTm="8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58DF7D-C2D0-4B03-A7A0-2F06B789E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26B711-3121-40B0-8377-A64F3DC00C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5C4D3D-ABBA-4B4E-93E5-01E343719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DDD5E5-0097-4C6C-B266-5732EDA96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52EF87-C74F-4D3F-9CAD-EEA1733C9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97643"/>
            <a:ext cx="3703320" cy="5792922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B2EACC8-F53D-F84E-8A1D-43BE90BEE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34" y="1037967"/>
            <a:ext cx="3703320" cy="4709131"/>
          </a:xfrm>
        </p:spPr>
        <p:txBody>
          <a:bodyPr anchor="ctr">
            <a:normAutofit/>
          </a:bodyPr>
          <a:lstStyle/>
          <a:p>
            <a:pPr algn="ctr"/>
            <a:r>
              <a:rPr lang="es-ES" sz="3600" dirty="0">
                <a:solidFill>
                  <a:srgbClr val="FFFEFF"/>
                </a:solidFill>
              </a:rPr>
              <a:t>General </a:t>
            </a:r>
            <a:br>
              <a:rPr lang="es-ES" sz="3600" dirty="0">
                <a:solidFill>
                  <a:srgbClr val="FFFEFF"/>
                </a:solidFill>
              </a:rPr>
            </a:br>
            <a:r>
              <a:rPr lang="es-ES" sz="3600" dirty="0">
                <a:solidFill>
                  <a:srgbClr val="FFFEFF"/>
                </a:solidFill>
              </a:rPr>
              <a:t>data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AF8133-2837-CA41-A534-3BEA43374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4935" y="1037968"/>
            <a:ext cx="6725899" cy="4820832"/>
          </a:xfrm>
        </p:spPr>
        <p:txBody>
          <a:bodyPr>
            <a:normAutofit/>
          </a:bodyPr>
          <a:lstStyle/>
          <a:p>
            <a:r>
              <a:rPr lang="es-ES" sz="3600" dirty="0"/>
              <a:t>Historia de una maestra</a:t>
            </a:r>
          </a:p>
          <a:p>
            <a:r>
              <a:rPr lang="es-ES" sz="3600" dirty="0"/>
              <a:t>Josefina Aldecoa</a:t>
            </a:r>
          </a:p>
          <a:p>
            <a:r>
              <a:rPr lang="es-ES" sz="3600" dirty="0"/>
              <a:t>Alfaguara </a:t>
            </a:r>
          </a:p>
          <a:p>
            <a:r>
              <a:rPr lang="es-ES" sz="3600" dirty="0"/>
              <a:t>2008</a:t>
            </a:r>
          </a:p>
          <a:p>
            <a:r>
              <a:rPr lang="es-ES" sz="3600" dirty="0"/>
              <a:t>Spanish</a:t>
            </a:r>
            <a:endParaRPr sz="36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DCA2B71-E903-7E46-9AB8-EB1FF68746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2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25"/>
    </mc:Choice>
    <mc:Fallback>
      <p:transition spd="slow" advTm="18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E3F3BE-F8ED-1340-9E9F-7F6DBF5958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89960" y="448056"/>
            <a:ext cx="5705856" cy="3264408"/>
          </a:xfrm>
        </p:spPr>
        <p:txBody>
          <a:bodyPr>
            <a:normAutofit/>
          </a:bodyPr>
          <a:lstStyle/>
          <a:p>
            <a:r>
              <a:rPr lang="es-ES" sz="6000" i="0" dirty="0">
                <a:solidFill>
                  <a:schemeClr val="bg2">
                    <a:lumMod val="50000"/>
                  </a:schemeClr>
                </a:solidFill>
                <a:latin typeface="Gill Sans MT" panose="020B0502020104020203" pitchFamily="34" charset="77"/>
              </a:rPr>
              <a:t>THEME &amp; PLOT</a:t>
            </a:r>
            <a:endParaRPr sz="6000" i="0" dirty="0">
              <a:solidFill>
                <a:schemeClr val="bg2">
                  <a:lumMod val="50000"/>
                </a:schemeClr>
              </a:solidFill>
              <a:latin typeface="Gill Sans MT" panose="020B0502020104020203" pitchFamily="34" charset="77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0437258-B061-3A4D-8257-B93F9C5AE2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40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8"/>
    </mc:Choice>
    <mc:Fallback>
      <p:transition spd="slow" advTm="2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ED7894-4F62-4A6C-8DB5-DB5BE08E9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C237962-5CFE-4744-BF71-339E1A442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906" y="702155"/>
            <a:ext cx="3568661" cy="1269713"/>
          </a:xfrm>
        </p:spPr>
        <p:txBody>
          <a:bodyPr>
            <a:normAutofit/>
          </a:bodyPr>
          <a:lstStyle/>
          <a:p>
            <a:r>
              <a:rPr lang="es-ES" dirty="0"/>
              <a:t>mEMORIES RISE TO THE </a:t>
            </a:r>
            <a:r>
              <a:rPr lang="es-ES" sz="4000" dirty="0"/>
              <a:t>SURFACE</a:t>
            </a:r>
            <a:endParaRPr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36F3B4-50F6-4C52-8F76-4EB121471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106F281-EABB-B449-9452-3EAA20646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906" y="2340864"/>
            <a:ext cx="3834503" cy="3634486"/>
          </a:xfrm>
        </p:spPr>
        <p:txBody>
          <a:bodyPr>
            <a:normAutofit/>
          </a:bodyPr>
          <a:lstStyle/>
          <a:p>
            <a:r>
              <a:rPr lang="es-ES" sz="2400" dirty="0" err="1"/>
              <a:t>Degree</a:t>
            </a:r>
            <a:r>
              <a:rPr lang="es-ES" sz="2400" dirty="0"/>
              <a:t> in </a:t>
            </a:r>
            <a:r>
              <a:rPr lang="es-ES" sz="2400" dirty="0" err="1"/>
              <a:t>Teaching</a:t>
            </a:r>
            <a:r>
              <a:rPr lang="es-ES" sz="2400" dirty="0"/>
              <a:t> </a:t>
            </a:r>
            <a:r>
              <a:rPr lang="es-ES" sz="2400" dirty="0" err="1"/>
              <a:t>Studies</a:t>
            </a:r>
            <a:r>
              <a:rPr lang="es-ES" sz="2400" dirty="0"/>
              <a:t> in 1923</a:t>
            </a:r>
          </a:p>
          <a:p>
            <a:pPr marL="0" indent="0">
              <a:buNone/>
            </a:pPr>
            <a:endParaRPr lang="es-ES" sz="3600" dirty="0"/>
          </a:p>
          <a:p>
            <a:r>
              <a:rPr lang="es-ES" sz="2400" dirty="0" err="1"/>
              <a:t>Empty</a:t>
            </a:r>
            <a:r>
              <a:rPr lang="es-ES" sz="2400" dirty="0"/>
              <a:t> rural </a:t>
            </a:r>
            <a:r>
              <a:rPr lang="es-ES" sz="2400" dirty="0" err="1"/>
              <a:t>Spain</a:t>
            </a:r>
            <a:r>
              <a:rPr lang="es-ES" sz="2400" dirty="0"/>
              <a:t> &amp; </a:t>
            </a:r>
            <a:r>
              <a:rPr lang="es-ES" sz="2400" dirty="0" err="1"/>
              <a:t>Equatorial</a:t>
            </a:r>
            <a:r>
              <a:rPr lang="es-ES" sz="2400" dirty="0"/>
              <a:t> Guinea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9716B2F-F22F-C54E-96BE-2602244B1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055901"/>
            <a:ext cx="5613654" cy="419620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2EC9BE6-2E48-534D-A87B-F8FD68A6B7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13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76"/>
    </mc:Choice>
    <mc:Fallback>
      <p:transition spd="slow" advTm="16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B649A57-494C-274E-9CDB-CBCF96245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1191" y="1165041"/>
            <a:ext cx="5194769" cy="557784"/>
          </a:xfrm>
        </p:spPr>
        <p:txBody>
          <a:bodyPr/>
          <a:lstStyle/>
          <a:p>
            <a:r>
              <a:rPr lang="es-ES" sz="3200" dirty="0"/>
              <a:t>BACKGROUND</a:t>
            </a:r>
            <a:endParaRPr sz="28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8DEB6A5-0FD5-5C40-817C-F0A35D48C2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1" y="2200177"/>
            <a:ext cx="5194766" cy="2934999"/>
          </a:xfrm>
        </p:spPr>
        <p:txBody>
          <a:bodyPr>
            <a:normAutofit/>
          </a:bodyPr>
          <a:lstStyle/>
          <a:p>
            <a:r>
              <a:rPr lang="es-ES" sz="2800" dirty="0" err="1"/>
              <a:t>Second</a:t>
            </a:r>
            <a:r>
              <a:rPr lang="es-ES" sz="2800" dirty="0"/>
              <a:t> </a:t>
            </a:r>
            <a:r>
              <a:rPr lang="es-ES" sz="2800" dirty="0" err="1"/>
              <a:t>Republic</a:t>
            </a:r>
            <a:endParaRPr lang="es-ES" sz="2800" dirty="0"/>
          </a:p>
          <a:p>
            <a:r>
              <a:rPr lang="es-ES" sz="2800" dirty="0" err="1"/>
              <a:t>October</a:t>
            </a:r>
            <a:r>
              <a:rPr lang="es-ES" sz="2800" dirty="0"/>
              <a:t> </a:t>
            </a:r>
            <a:r>
              <a:rPr lang="es-ES" sz="2800" dirty="0" err="1"/>
              <a:t>Revolution</a:t>
            </a:r>
            <a:endParaRPr lang="es-ES" sz="2800" dirty="0"/>
          </a:p>
          <a:p>
            <a:r>
              <a:rPr lang="es-ES" sz="2800" dirty="0"/>
              <a:t>Civil </a:t>
            </a:r>
            <a:r>
              <a:rPr lang="es-ES" sz="2800" dirty="0" err="1"/>
              <a:t>War</a:t>
            </a:r>
            <a:endParaRPr sz="2800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5241D7E-1634-1148-B1E5-917DBE1769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35139" y="1165041"/>
            <a:ext cx="5194770" cy="553373"/>
          </a:xfrm>
        </p:spPr>
        <p:txBody>
          <a:bodyPr/>
          <a:lstStyle/>
          <a:p>
            <a:r>
              <a:rPr lang="es-ES" sz="2800" dirty="0"/>
              <a:t>NOVEL’S </a:t>
            </a:r>
            <a:r>
              <a:rPr lang="es-ES" sz="3200" dirty="0"/>
              <a:t>OBJECTIVE</a:t>
            </a:r>
            <a:endParaRPr sz="2800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8478EC4-E8B2-EE48-8395-6367518F70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6038" y="2200176"/>
            <a:ext cx="5194771" cy="2934999"/>
          </a:xfrm>
        </p:spPr>
        <p:txBody>
          <a:bodyPr>
            <a:normAutofit/>
          </a:bodyPr>
          <a:lstStyle/>
          <a:p>
            <a:r>
              <a:rPr lang="es-ES" sz="2800" dirty="0" err="1"/>
              <a:t>Recognition</a:t>
            </a:r>
            <a:r>
              <a:rPr lang="es-ES" sz="2800" dirty="0"/>
              <a:t> of </a:t>
            </a:r>
            <a:r>
              <a:rPr lang="es-ES" sz="2800" dirty="0" err="1"/>
              <a:t>the</a:t>
            </a:r>
            <a:r>
              <a:rPr lang="es-ES" sz="2800" dirty="0"/>
              <a:t> </a:t>
            </a:r>
            <a:r>
              <a:rPr lang="es-ES" sz="2800" dirty="0" err="1"/>
              <a:t>magnificent</a:t>
            </a:r>
            <a:r>
              <a:rPr lang="es-ES" sz="2800" dirty="0"/>
              <a:t> </a:t>
            </a:r>
            <a:r>
              <a:rPr lang="es-ES" sz="2800" dirty="0" err="1"/>
              <a:t>teachers</a:t>
            </a:r>
            <a:r>
              <a:rPr lang="es-ES" sz="2800" dirty="0"/>
              <a:t> of </a:t>
            </a:r>
            <a:r>
              <a:rPr lang="es-ES" sz="2800" dirty="0" err="1"/>
              <a:t>the</a:t>
            </a:r>
            <a:r>
              <a:rPr lang="es-ES" sz="2800" dirty="0"/>
              <a:t> </a:t>
            </a:r>
            <a:r>
              <a:rPr lang="es-ES" sz="2800" dirty="0" err="1"/>
              <a:t>Republic</a:t>
            </a:r>
            <a:endParaRPr sz="28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80C066C-6BDD-9F42-A03F-7C2F4E99C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8574" y="3640654"/>
            <a:ext cx="5693412" cy="2989041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298214F-DA20-9345-AC9A-98F967952D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43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796"/>
    </mc:Choice>
    <mc:Fallback>
      <p:transition spd="slow" advTm="34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15C294-A29C-714E-9796-B6BFE9877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538" y="1123950"/>
            <a:ext cx="4779962" cy="1407414"/>
          </a:xfrm>
        </p:spPr>
        <p:txBody>
          <a:bodyPr/>
          <a:lstStyle/>
          <a:p>
            <a:r>
              <a:rPr lang="es-ES" i="0" dirty="0" err="1">
                <a:solidFill>
                  <a:schemeClr val="bg2">
                    <a:lumMod val="50000"/>
                  </a:schemeClr>
                </a:solidFill>
                <a:latin typeface="+mn-lt"/>
              </a:rPr>
              <a:t>Strong</a:t>
            </a:r>
            <a:r>
              <a:rPr lang="es-ES" i="0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 &amp;</a:t>
            </a:r>
            <a:br>
              <a:rPr lang="es-ES" i="0" dirty="0">
                <a:solidFill>
                  <a:schemeClr val="bg2">
                    <a:lumMod val="50000"/>
                  </a:schemeClr>
                </a:solidFill>
                <a:latin typeface="+mn-lt"/>
              </a:rPr>
            </a:br>
            <a:r>
              <a:rPr lang="es-ES" i="0" dirty="0" err="1">
                <a:solidFill>
                  <a:schemeClr val="bg2">
                    <a:lumMod val="50000"/>
                  </a:schemeClr>
                </a:solidFill>
                <a:latin typeface="+mn-lt"/>
              </a:rPr>
              <a:t>energetic</a:t>
            </a:r>
            <a:r>
              <a:rPr lang="es-ES" i="0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 </a:t>
            </a:r>
            <a:r>
              <a:rPr lang="es-ES" i="0" dirty="0" err="1">
                <a:solidFill>
                  <a:schemeClr val="bg2">
                    <a:lumMod val="50000"/>
                  </a:schemeClr>
                </a:solidFill>
                <a:latin typeface="+mn-lt"/>
              </a:rPr>
              <a:t>commitment</a:t>
            </a:r>
            <a:endParaRPr i="0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247543-81F4-3E4E-ADC5-804380F47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ES" sz="4000" dirty="0">
                <a:solidFill>
                  <a:schemeClr val="bg2">
                    <a:lumMod val="50000"/>
                  </a:schemeClr>
                </a:solidFill>
              </a:rPr>
              <a:t>GABRIELA’S STEPS</a:t>
            </a:r>
            <a:endParaRPr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3F68DD-C756-FE47-BC2C-72E41CADA5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5538" y="4671822"/>
            <a:ext cx="5098453" cy="1062228"/>
          </a:xfrm>
        </p:spPr>
        <p:txBody>
          <a:bodyPr>
            <a:noAutofit/>
          </a:bodyPr>
          <a:lstStyle/>
          <a:p>
            <a:r>
              <a:rPr lang="es-ES" sz="3200" dirty="0">
                <a:solidFill>
                  <a:schemeClr val="bg2">
                    <a:lumMod val="50000"/>
                  </a:schemeClr>
                </a:solidFill>
              </a:rPr>
              <a:t>Modern &amp; open-</a:t>
            </a:r>
            <a:r>
              <a:rPr lang="es-ES" sz="3200" dirty="0" err="1">
                <a:solidFill>
                  <a:schemeClr val="bg2">
                    <a:lumMod val="50000"/>
                  </a:schemeClr>
                </a:solidFill>
              </a:rPr>
              <a:t>minded</a:t>
            </a:r>
            <a:endParaRPr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043CA31-C731-634E-AD26-2701966579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68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97"/>
    </mc:Choice>
    <mc:Fallback>
      <p:transition spd="slow" advTm="411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204B1D-A8D9-774B-9AF9-2A5F6D613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040636"/>
            <a:ext cx="11029615" cy="1175070"/>
          </a:xfrm>
        </p:spPr>
        <p:txBody>
          <a:bodyPr>
            <a:norm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</a:rPr>
              <a:t>GOLDEN AGE FOR THE HISTORY OF SPAIN</a:t>
            </a:r>
            <a:endParaRPr sz="4000" dirty="0">
              <a:solidFill>
                <a:schemeClr val="bg1"/>
              </a:solidFill>
            </a:endParaRP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B6070A-B197-C544-A156-2F0806CE96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19548" y="1040853"/>
            <a:ext cx="11029615" cy="600556"/>
          </a:xfrm>
        </p:spPr>
        <p:txBody>
          <a:bodyPr>
            <a:normAutofit/>
          </a:bodyPr>
          <a:lstStyle/>
          <a:p>
            <a:pPr algn="just"/>
            <a:r>
              <a:rPr lang="es-ES" sz="2800" dirty="0" err="1">
                <a:solidFill>
                  <a:schemeClr val="bg2"/>
                </a:solidFill>
                <a:highlight>
                  <a:srgbClr val="C0C0C0"/>
                </a:highlight>
              </a:rPr>
              <a:t>pEDAGOGICAL</a:t>
            </a:r>
            <a:r>
              <a:rPr lang="es-ES" sz="2800" dirty="0">
                <a:solidFill>
                  <a:schemeClr val="bg2"/>
                </a:solidFill>
                <a:highlight>
                  <a:srgbClr val="C0C0C0"/>
                </a:highlight>
              </a:rPr>
              <a:t> </a:t>
            </a:r>
            <a:r>
              <a:rPr lang="es-ES" sz="2800" dirty="0" err="1">
                <a:solidFill>
                  <a:schemeClr val="bg2"/>
                </a:solidFill>
                <a:highlight>
                  <a:srgbClr val="C0C0C0"/>
                </a:highlight>
              </a:rPr>
              <a:t>mISSIONS</a:t>
            </a:r>
            <a:endParaRPr lang="es-ES" sz="2800" dirty="0">
              <a:solidFill>
                <a:schemeClr val="bg2"/>
              </a:solidFill>
              <a:highlight>
                <a:srgbClr val="C0C0C0"/>
              </a:highlight>
            </a:endParaRPr>
          </a:p>
          <a:p>
            <a:pPr algn="just"/>
            <a:endParaRPr lang="es-ES" sz="2800" dirty="0">
              <a:solidFill>
                <a:schemeClr val="bg2"/>
              </a:solidFill>
              <a:highlight>
                <a:srgbClr val="C0C0C0"/>
              </a:highlight>
            </a:endParaRPr>
          </a:p>
          <a:p>
            <a:pPr algn="just"/>
            <a:endParaRPr sz="2800" dirty="0">
              <a:solidFill>
                <a:schemeClr val="bg2"/>
              </a:solidFill>
              <a:highlight>
                <a:srgbClr val="C0C0C0"/>
              </a:highlight>
            </a:endParaRPr>
          </a:p>
        </p:txBody>
      </p:sp>
      <p:sp>
        <p:nvSpPr>
          <p:cNvPr id="5" name="Marcador de texto 2">
            <a:extLst>
              <a:ext uri="{FF2B5EF4-FFF2-40B4-BE49-F238E27FC236}">
                <a16:creationId xmlns:a16="http://schemas.microsoft.com/office/drawing/2014/main" id="{323E336F-47E9-674E-8D59-B2FFF916B283}"/>
              </a:ext>
            </a:extLst>
          </p:cNvPr>
          <p:cNvSpPr txBox="1">
            <a:spLocks/>
          </p:cNvSpPr>
          <p:nvPr/>
        </p:nvSpPr>
        <p:spPr>
          <a:xfrm>
            <a:off x="3876842" y="2680057"/>
            <a:ext cx="4152904" cy="18089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sz="1800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s-ES" sz="2800" dirty="0"/>
              <a:t>CULTURE</a:t>
            </a: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s-ES" sz="2800" dirty="0"/>
              <a:t>EDUCATION</a:t>
            </a: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s-ES" sz="2800" dirty="0"/>
              <a:t>ENTERTAINMENT</a:t>
            </a:r>
          </a:p>
          <a:p>
            <a:pPr algn="just"/>
            <a:endParaRPr lang="es-ES" sz="2800" dirty="0">
              <a:solidFill>
                <a:schemeClr val="bg2"/>
              </a:solidFill>
              <a:highlight>
                <a:srgbClr val="C0C0C0"/>
              </a:highlight>
            </a:endParaRPr>
          </a:p>
          <a:p>
            <a:pPr algn="just"/>
            <a:endParaRPr lang="es-ES" sz="2800" dirty="0">
              <a:solidFill>
                <a:schemeClr val="bg2"/>
              </a:solidFill>
              <a:highlight>
                <a:srgbClr val="C0C0C0"/>
              </a:highlight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5E8B9EA-F428-0646-A02E-BB00E5B13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9968" y="2297871"/>
            <a:ext cx="4419600" cy="256889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C76FB0E-A32A-E14F-A72E-D13CDDB9F4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432" y="1341131"/>
            <a:ext cx="3428998" cy="2568893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0198F90-23FF-A342-8240-685C1A6018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467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217"/>
    </mc:Choice>
    <mc:Fallback>
      <p:transition spd="slow" advTm="60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5C6CB8-FCE0-2C4A-809B-424A76A9C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6000" i="0" dirty="0">
                <a:solidFill>
                  <a:schemeClr val="bg2">
                    <a:lumMod val="50000"/>
                  </a:schemeClr>
                </a:solidFill>
                <a:latin typeface="Gill Sans MT" panose="020B0502020104020203" pitchFamily="34" charset="77"/>
              </a:rPr>
              <a:t>PERSONAL</a:t>
            </a:r>
            <a:br>
              <a:rPr lang="es-ES" sz="6000" i="0" dirty="0">
                <a:solidFill>
                  <a:schemeClr val="bg2">
                    <a:lumMod val="50000"/>
                  </a:schemeClr>
                </a:solidFill>
                <a:latin typeface="Gill Sans MT" panose="020B0502020104020203" pitchFamily="34" charset="77"/>
              </a:rPr>
            </a:br>
            <a:r>
              <a:rPr lang="es-ES" sz="6000" i="0" dirty="0">
                <a:solidFill>
                  <a:schemeClr val="bg2">
                    <a:lumMod val="50000"/>
                  </a:schemeClr>
                </a:solidFill>
                <a:latin typeface="Gill Sans MT" panose="020B0502020104020203" pitchFamily="34" charset="77"/>
              </a:rPr>
              <a:t>APPRECIATION</a:t>
            </a:r>
            <a:endParaRPr sz="6000" i="0" dirty="0">
              <a:solidFill>
                <a:schemeClr val="bg2">
                  <a:lumMod val="50000"/>
                </a:schemeClr>
              </a:solidFill>
              <a:latin typeface="Gill Sans MT" panose="020B0502020104020203" pitchFamily="34" charset="77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65F4C02-42D6-714F-A811-6F134735F2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647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0"/>
    </mc:Choice>
    <mc:Fallback>
      <p:transition spd="slow" advTm="2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Marcador de contenido 6">
            <a:extLst>
              <a:ext uri="{FF2B5EF4-FFF2-40B4-BE49-F238E27FC236}">
                <a16:creationId xmlns:a16="http://schemas.microsoft.com/office/drawing/2014/main" id="{16A40FD0-2DCE-7C4A-87E6-38D9F4BC97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2404816"/>
              </p:ext>
            </p:extLst>
          </p:nvPr>
        </p:nvGraphicFramePr>
        <p:xfrm>
          <a:off x="581025" y="2341563"/>
          <a:ext cx="11029950" cy="3633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D16E661-7707-FE48-BC96-192560070D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056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761"/>
    </mc:Choice>
    <mc:Fallback>
      <p:transition spd="slow" advTm="138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93" name="Rectangle 192">
            <a:extLst>
              <a:ext uri="{FF2B5EF4-FFF2-40B4-BE49-F238E27FC236}">
                <a16:creationId xmlns:a16="http://schemas.microsoft.com/office/drawing/2014/main" id="{BB3F6F06-A72D-4442-A031-E1D2004CB3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" name="Freeform: Shape 193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BF9989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941D5C1-CE40-DE49-A459-63A894F1F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1094" y="750667"/>
            <a:ext cx="5602705" cy="267833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2400" dirty="0"/>
              <a:t>“Mi </a:t>
            </a:r>
            <a:r>
              <a:rPr lang="en-US" sz="2400" dirty="0" err="1"/>
              <a:t>sueño</a:t>
            </a:r>
            <a:r>
              <a:rPr lang="en-US" sz="2400" dirty="0"/>
              <a:t>: </a:t>
            </a:r>
            <a:r>
              <a:rPr lang="en-US" sz="2400" dirty="0" err="1"/>
              <a:t>educación</a:t>
            </a:r>
            <a:r>
              <a:rPr lang="en-US" sz="2400" dirty="0"/>
              <a:t>, </a:t>
            </a:r>
            <a:r>
              <a:rPr lang="en-US" sz="2400" dirty="0" err="1"/>
              <a:t>cultura</a:t>
            </a:r>
            <a:r>
              <a:rPr lang="en-US" sz="2400" dirty="0"/>
              <a:t>, </a:t>
            </a:r>
            <a:r>
              <a:rPr lang="en-US" sz="2400" dirty="0" err="1"/>
              <a:t>libertad</a:t>
            </a:r>
            <a:r>
              <a:rPr lang="en-US" sz="2400" dirty="0"/>
              <a:t> de </a:t>
            </a:r>
            <a:r>
              <a:rPr lang="en-US" sz="2400" dirty="0" err="1"/>
              <a:t>acción</a:t>
            </a:r>
            <a:r>
              <a:rPr lang="en-US" sz="2400" dirty="0"/>
              <a:t>, de </a:t>
            </a:r>
            <a:r>
              <a:rPr lang="en-US" sz="2400" dirty="0" err="1"/>
              <a:t>elección</a:t>
            </a:r>
            <a:r>
              <a:rPr lang="en-US" sz="2400" dirty="0"/>
              <a:t>, de </a:t>
            </a:r>
            <a:r>
              <a:rPr lang="en-US" sz="2400" dirty="0" err="1"/>
              <a:t>decisión</a:t>
            </a:r>
            <a:r>
              <a:rPr lang="en-US" sz="2400" dirty="0"/>
              <a:t>” (p.71) 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Josefina </a:t>
            </a:r>
            <a:r>
              <a:rPr lang="en-US" sz="2400" dirty="0" err="1"/>
              <a:t>Aldecoa</a:t>
            </a:r>
            <a:r>
              <a:rPr lang="en-US" sz="2400" dirty="0"/>
              <a:t> (1926 – 2011) </a:t>
            </a:r>
            <a:br>
              <a:rPr lang="en-US" sz="2400" dirty="0"/>
            </a:br>
            <a:br>
              <a:rPr lang="en-US" sz="2400" dirty="0"/>
            </a:br>
            <a:endParaRPr lang="en-US" sz="2400" dirty="0"/>
          </a:p>
        </p:txBody>
      </p:sp>
      <p:pic>
        <p:nvPicPr>
          <p:cNvPr id="1025" name="Picture 1" descr="page24image46364688">
            <a:extLst>
              <a:ext uri="{FF2B5EF4-FFF2-40B4-BE49-F238E27FC236}">
                <a16:creationId xmlns:a16="http://schemas.microsoft.com/office/drawing/2014/main" id="{D89BAC69-4032-464F-A0F5-10C2A7D5360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2" r="14822"/>
          <a:stretch>
            <a:fillRect/>
          </a:stretch>
        </p:blipFill>
        <p:spPr bwMode="auto">
          <a:xfrm>
            <a:off x="1" y="3078803"/>
            <a:ext cx="3366654" cy="377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2FC15DD-DB86-9B47-9DFA-BD5FC9E39C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24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02"/>
    </mc:Choice>
    <mc:Fallback>
      <p:transition spd="slow" advTm="12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EC7823C-FDD6-429C-986C-063FDEBF9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BF9989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0651F5E-0457-4065-ACB2-8B81590C2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050098" flipH="1" flipV="1">
            <a:off x="-160709" y="3977842"/>
            <a:ext cx="7507400" cy="3166385"/>
          </a:xfrm>
          <a:custGeom>
            <a:avLst/>
            <a:gdLst>
              <a:gd name="connsiteX0" fmla="*/ 5497485 w 7507400"/>
              <a:gd name="connsiteY0" fmla="*/ 2912009 h 3166385"/>
              <a:gd name="connsiteX1" fmla="*/ 7034681 w 7507400"/>
              <a:gd name="connsiteY1" fmla="*/ 3151263 h 3166385"/>
              <a:gd name="connsiteX2" fmla="*/ 7137723 w 7507400"/>
              <a:gd name="connsiteY2" fmla="*/ 3166385 h 3166385"/>
              <a:gd name="connsiteX3" fmla="*/ 7507400 w 7507400"/>
              <a:gd name="connsiteY3" fmla="*/ 875071 h 3166385"/>
              <a:gd name="connsiteX4" fmla="*/ 2083578 w 7507400"/>
              <a:gd name="connsiteY4" fmla="*/ 0 h 3166385"/>
              <a:gd name="connsiteX5" fmla="*/ 2023081 w 7507400"/>
              <a:gd name="connsiteY5" fmla="*/ 5468 h 3166385"/>
              <a:gd name="connsiteX6" fmla="*/ 1865374 w 7507400"/>
              <a:gd name="connsiteY6" fmla="*/ 76313 h 3166385"/>
              <a:gd name="connsiteX7" fmla="*/ 1634010 w 7507400"/>
              <a:gd name="connsiteY7" fmla="*/ 119359 h 3166385"/>
              <a:gd name="connsiteX8" fmla="*/ 1388186 w 7507400"/>
              <a:gd name="connsiteY8" fmla="*/ 130121 h 3166385"/>
              <a:gd name="connsiteX9" fmla="*/ 1330344 w 7507400"/>
              <a:gd name="connsiteY9" fmla="*/ 198275 h 3166385"/>
              <a:gd name="connsiteX10" fmla="*/ 1406262 w 7507400"/>
              <a:gd name="connsiteY10" fmla="*/ 270018 h 3166385"/>
              <a:gd name="connsiteX11" fmla="*/ 1521942 w 7507400"/>
              <a:gd name="connsiteY11" fmla="*/ 277191 h 3166385"/>
              <a:gd name="connsiteX12" fmla="*/ 2212420 w 7507400"/>
              <a:gd name="connsiteY12" fmla="*/ 295128 h 3166385"/>
              <a:gd name="connsiteX13" fmla="*/ 0 w 7507400"/>
              <a:gd name="connsiteY13" fmla="*/ 452960 h 3166385"/>
              <a:gd name="connsiteX14" fmla="*/ 300051 w 7507400"/>
              <a:gd name="connsiteY14" fmla="*/ 549813 h 3166385"/>
              <a:gd name="connsiteX15" fmla="*/ 401272 w 7507400"/>
              <a:gd name="connsiteY15" fmla="*/ 815258 h 3166385"/>
              <a:gd name="connsiteX16" fmla="*/ 770008 w 7507400"/>
              <a:gd name="connsiteY16" fmla="*/ 965917 h 3166385"/>
              <a:gd name="connsiteX17" fmla="*/ 1008605 w 7507400"/>
              <a:gd name="connsiteY17" fmla="*/ 1019724 h 3166385"/>
              <a:gd name="connsiteX18" fmla="*/ 1554478 w 7507400"/>
              <a:gd name="connsiteY18" fmla="*/ 1098641 h 3166385"/>
              <a:gd name="connsiteX19" fmla="*/ 1634010 w 7507400"/>
              <a:gd name="connsiteY19" fmla="*/ 1227777 h 3166385"/>
              <a:gd name="connsiteX20" fmla="*/ 1702696 w 7507400"/>
              <a:gd name="connsiteY20" fmla="*/ 1371261 h 3166385"/>
              <a:gd name="connsiteX21" fmla="*/ 1847299 w 7507400"/>
              <a:gd name="connsiteY21" fmla="*/ 1464526 h 3166385"/>
              <a:gd name="connsiteX22" fmla="*/ 723015 w 7507400"/>
              <a:gd name="connsiteY22" fmla="*/ 1450177 h 3166385"/>
              <a:gd name="connsiteX23" fmla="*/ 1991901 w 7507400"/>
              <a:gd name="connsiteY23" fmla="*/ 1751495 h 3166385"/>
              <a:gd name="connsiteX24" fmla="*/ 1879835 w 7507400"/>
              <a:gd name="connsiteY24" fmla="*/ 1869870 h 3166385"/>
              <a:gd name="connsiteX25" fmla="*/ 2573927 w 7507400"/>
              <a:gd name="connsiteY25" fmla="*/ 2031290 h 3166385"/>
              <a:gd name="connsiteX26" fmla="*/ 2201575 w 7507400"/>
              <a:gd name="connsiteY26" fmla="*/ 2049225 h 3166385"/>
              <a:gd name="connsiteX27" fmla="*/ 4367000 w 7507400"/>
              <a:gd name="connsiteY27" fmla="*/ 2723602 h 3166385"/>
              <a:gd name="connsiteX28" fmla="*/ 5497485 w 7507400"/>
              <a:gd name="connsiteY28" fmla="*/ 2912009 h 3166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507400" h="3166385">
                <a:moveTo>
                  <a:pt x="5497485" y="2912009"/>
                </a:moveTo>
                <a:cubicBezTo>
                  <a:pt x="6033497" y="2998226"/>
                  <a:pt x="6619155" y="3089592"/>
                  <a:pt x="7034681" y="3151263"/>
                </a:cubicBezTo>
                <a:lnTo>
                  <a:pt x="7137723" y="3166385"/>
                </a:lnTo>
                <a:lnTo>
                  <a:pt x="7507400" y="875071"/>
                </a:lnTo>
                <a:lnTo>
                  <a:pt x="2083578" y="0"/>
                </a:lnTo>
                <a:lnTo>
                  <a:pt x="2023081" y="5468"/>
                </a:lnTo>
                <a:cubicBezTo>
                  <a:pt x="1965692" y="12642"/>
                  <a:pt x="1910562" y="27887"/>
                  <a:pt x="1865374" y="76313"/>
                </a:cubicBezTo>
                <a:cubicBezTo>
                  <a:pt x="1796688" y="151642"/>
                  <a:pt x="1724387" y="162404"/>
                  <a:pt x="1634010" y="119359"/>
                </a:cubicBezTo>
                <a:cubicBezTo>
                  <a:pt x="1554478" y="79900"/>
                  <a:pt x="1467718" y="90662"/>
                  <a:pt x="1388186" y="130121"/>
                </a:cubicBezTo>
                <a:cubicBezTo>
                  <a:pt x="1359266" y="144469"/>
                  <a:pt x="1330344" y="162404"/>
                  <a:pt x="1330344" y="198275"/>
                </a:cubicBezTo>
                <a:cubicBezTo>
                  <a:pt x="1330344" y="248495"/>
                  <a:pt x="1366496" y="262843"/>
                  <a:pt x="1406262" y="270018"/>
                </a:cubicBezTo>
                <a:cubicBezTo>
                  <a:pt x="1442412" y="277191"/>
                  <a:pt x="1485792" y="284366"/>
                  <a:pt x="1521942" y="277191"/>
                </a:cubicBezTo>
                <a:cubicBezTo>
                  <a:pt x="1753307" y="237734"/>
                  <a:pt x="1981057" y="302301"/>
                  <a:pt x="2212420" y="295128"/>
                </a:cubicBezTo>
                <a:cubicBezTo>
                  <a:pt x="1485792" y="449373"/>
                  <a:pt x="751934" y="399154"/>
                  <a:pt x="0" y="452960"/>
                </a:cubicBezTo>
                <a:cubicBezTo>
                  <a:pt x="97608" y="560573"/>
                  <a:pt x="224135" y="470896"/>
                  <a:pt x="300051" y="549813"/>
                </a:cubicBezTo>
                <a:cubicBezTo>
                  <a:pt x="227750" y="714820"/>
                  <a:pt x="256671" y="804497"/>
                  <a:pt x="401272" y="815258"/>
                </a:cubicBezTo>
                <a:cubicBezTo>
                  <a:pt x="542261" y="826019"/>
                  <a:pt x="694093" y="768625"/>
                  <a:pt x="770008" y="965917"/>
                </a:cubicBezTo>
                <a:cubicBezTo>
                  <a:pt x="791699" y="1026898"/>
                  <a:pt x="925458" y="1008963"/>
                  <a:pt x="1008605" y="1019724"/>
                </a:cubicBezTo>
                <a:cubicBezTo>
                  <a:pt x="1189357" y="1044833"/>
                  <a:pt x="1380957" y="1019724"/>
                  <a:pt x="1554478" y="1098641"/>
                </a:cubicBezTo>
                <a:cubicBezTo>
                  <a:pt x="1623165" y="1127337"/>
                  <a:pt x="1670160" y="1148860"/>
                  <a:pt x="1634010" y="1227777"/>
                </a:cubicBezTo>
                <a:cubicBezTo>
                  <a:pt x="1597859" y="1310280"/>
                  <a:pt x="1644855" y="1338976"/>
                  <a:pt x="1702696" y="1371261"/>
                </a:cubicBezTo>
                <a:cubicBezTo>
                  <a:pt x="1746077" y="1396370"/>
                  <a:pt x="1811148" y="1389197"/>
                  <a:pt x="1847299" y="1464526"/>
                </a:cubicBezTo>
                <a:cubicBezTo>
                  <a:pt x="1467717" y="1453764"/>
                  <a:pt x="1098981" y="1392783"/>
                  <a:pt x="723015" y="1450177"/>
                </a:cubicBezTo>
                <a:cubicBezTo>
                  <a:pt x="1135131" y="1593662"/>
                  <a:pt x="1587014" y="1586487"/>
                  <a:pt x="1991901" y="1751495"/>
                </a:cubicBezTo>
                <a:cubicBezTo>
                  <a:pt x="1977441" y="1808889"/>
                  <a:pt x="1883449" y="1783778"/>
                  <a:pt x="1879835" y="1869870"/>
                </a:cubicBezTo>
                <a:cubicBezTo>
                  <a:pt x="2093123" y="1959548"/>
                  <a:pt x="2349794" y="1898566"/>
                  <a:pt x="2573927" y="2031290"/>
                </a:cubicBezTo>
                <a:cubicBezTo>
                  <a:pt x="2443785" y="2092271"/>
                  <a:pt x="2324488" y="1991831"/>
                  <a:pt x="2201575" y="2049225"/>
                </a:cubicBezTo>
                <a:cubicBezTo>
                  <a:pt x="2241342" y="2135316"/>
                  <a:pt x="4041644" y="2666208"/>
                  <a:pt x="4367000" y="2723602"/>
                </a:cubicBezTo>
                <a:cubicBezTo>
                  <a:pt x="4615085" y="2767993"/>
                  <a:pt x="5038048" y="2838109"/>
                  <a:pt x="5497485" y="2912009"/>
                </a:cubicBezTo>
                <a:close/>
              </a:path>
            </a:pathLst>
          </a:custGeom>
          <a:solidFill>
            <a:srgbClr val="BF9989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88488A6-FAF1-D946-967E-D9DC222F1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5" y="4645950"/>
            <a:ext cx="5179176" cy="225830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6000" i="0" dirty="0">
                <a:solidFill>
                  <a:schemeClr val="tx2"/>
                </a:solidFill>
                <a:latin typeface="+mn-lt"/>
              </a:rPr>
              <a:t>Thank you for your attention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17317795-F7B9-2249-A8E1-7EC7B7D3BF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4733" y="1451990"/>
            <a:ext cx="2857500" cy="2082800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E48EBE08-C8E2-994C-B3BB-56F56130C5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7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83"/>
    </mc:Choice>
    <mc:Fallback>
      <p:transition spd="slow" advTm="7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C6C87A0-70FD-9B4F-B334-CC377DEA8F78}"/>
              </a:ext>
            </a:extLst>
          </p:cNvPr>
          <p:cNvSpPr/>
          <p:nvPr/>
        </p:nvSpPr>
        <p:spPr>
          <a:xfrm>
            <a:off x="5739087" y="1935126"/>
            <a:ext cx="5977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Raquel Romero Martín 3</a:t>
            </a:r>
            <a:r>
              <a:rPr lang="en-US" sz="3200" baseline="30000" dirty="0">
                <a:solidFill>
                  <a:schemeClr val="tx2"/>
                </a:solidFill>
              </a:rPr>
              <a:t>rd</a:t>
            </a:r>
            <a:r>
              <a:rPr lang="en-US" sz="3200" dirty="0">
                <a:solidFill>
                  <a:schemeClr val="tx2"/>
                </a:solidFill>
              </a:rPr>
              <a:t> A</a:t>
            </a:r>
          </a:p>
        </p:txBody>
      </p:sp>
    </p:spTree>
    <p:extLst>
      <p:ext uri="{BB962C8B-B14F-4D97-AF65-F5344CB8AC3E}">
        <p14:creationId xmlns:p14="http://schemas.microsoft.com/office/powerpoint/2010/main" val="2626167864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243441"/>
      </a:dk2>
      <a:lt2>
        <a:srgbClr val="E2E6E8"/>
      </a:lt2>
      <a:accent1>
        <a:srgbClr val="BF9989"/>
      </a:accent1>
      <a:accent2>
        <a:srgbClr val="AFA078"/>
      </a:accent2>
      <a:accent3>
        <a:srgbClr val="A1A77E"/>
      </a:accent3>
      <a:accent4>
        <a:srgbClr val="8DAA74"/>
      </a:accent4>
      <a:accent5>
        <a:srgbClr val="83AC81"/>
      </a:accent5>
      <a:accent6>
        <a:srgbClr val="77AE8C"/>
      </a:accent6>
      <a:hlink>
        <a:srgbClr val="5E899C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143</Words>
  <Application>Microsoft Macintosh PowerPoint</Application>
  <PresentationFormat>Panorámica</PresentationFormat>
  <Paragraphs>38</Paragraphs>
  <Slides>12</Slides>
  <Notes>0</Notes>
  <HiddenSlides>0</HiddenSlides>
  <MMClips>11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Arial</vt:lpstr>
      <vt:lpstr>Century Gothic</vt:lpstr>
      <vt:lpstr>Courier New</vt:lpstr>
      <vt:lpstr>Elephant</vt:lpstr>
      <vt:lpstr>Gill Sans MT</vt:lpstr>
      <vt:lpstr>Wingdings 2</vt:lpstr>
      <vt:lpstr>DividendVTI</vt:lpstr>
      <vt:lpstr>BrushVTI</vt:lpstr>
      <vt:lpstr>Historia de una maestra  Josefina Aldecoa</vt:lpstr>
      <vt:lpstr>General  data</vt:lpstr>
      <vt:lpstr>THEME &amp; PLOT</vt:lpstr>
      <vt:lpstr>mEMORIES RISE TO THE SURFACE</vt:lpstr>
      <vt:lpstr>Presentación de PowerPoint</vt:lpstr>
      <vt:lpstr>Strong &amp; energetic commitment</vt:lpstr>
      <vt:lpstr>GOLDEN AGE FOR THE HISTORY OF SPAIN</vt:lpstr>
      <vt:lpstr>PERSONAL APPRECIATION</vt:lpstr>
      <vt:lpstr>Presentación de PowerPoint</vt:lpstr>
      <vt:lpstr>“Mi sueño: educación, cultura, libertad de acción, de elección, de decisión” (p.71)   Josefina Aldecoa (1926 – 2011)   </vt:lpstr>
      <vt:lpstr>Thank you for your attention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Historia de una maestra  Josefina Aldecoa</dc:title>
  <dc:creator>Raquel Romero</dc:creator>
  <cp:lastModifiedBy>Raquel Romero</cp:lastModifiedBy>
  <cp:revision>3</cp:revision>
  <dcterms:created xsi:type="dcterms:W3CDTF">2020-04-16T20:48:06Z</dcterms:created>
  <dcterms:modified xsi:type="dcterms:W3CDTF">2020-04-16T21:49:33Z</dcterms:modified>
</cp:coreProperties>
</file>