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8" r:id="rId1"/>
    <p:sldMasterId id="2147483880" r:id="rId2"/>
  </p:sldMasterIdLst>
  <p:sldIdLst>
    <p:sldId id="277" r:id="rId3"/>
    <p:sldId id="295" r:id="rId4"/>
    <p:sldId id="296" r:id="rId5"/>
    <p:sldId id="297" r:id="rId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13952"/>
    <a:srgbClr val="E6E3D2"/>
    <a:srgbClr val="DFE8E5"/>
    <a:srgbClr val="787572"/>
    <a:srgbClr val="787593"/>
    <a:srgbClr val="4A4846"/>
    <a:srgbClr val="4B494A"/>
    <a:srgbClr val="182D3C"/>
    <a:srgbClr val="E3BE62"/>
    <a:srgbClr val="CBC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8" d="100"/>
          <a:sy n="98" d="100"/>
        </p:scale>
        <p:origin x="66" y="34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34" Type="http://schemas.microsoft.com/office/2015/10/relationships/revisionInfo" Target="revisionInfo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1534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788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2230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0113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682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96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4219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56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7564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109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70300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2434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03294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89092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14718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88168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9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55867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94907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95972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5182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0074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1069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2C42E-4C91-4706-84B8-6722760133C9}" type="datetimeFigureOut">
              <a:rPr lang="es-ES" smtClean="0"/>
              <a:t>28/05/2018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11AFF-3787-420D-B3AE-8EB3A2AF0C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6348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889098"/>
            <a:ext cx="12192000" cy="2387600"/>
          </a:xfr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 anchorCtr="1">
            <a:normAutofit/>
          </a:bodyPr>
          <a:lstStyle/>
          <a:p>
            <a:pPr lvl="0"/>
            <a:r>
              <a:rPr lang="es-ES" sz="7200" dirty="0">
                <a:solidFill>
                  <a:srgbClr val="E6E3D2"/>
                </a:solidFill>
              </a:rPr>
              <a:t>Función sensorial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65570" y="3963599"/>
            <a:ext cx="11060859" cy="1035276"/>
          </a:xfr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1">
            <a:noAutofit/>
          </a:bodyPr>
          <a:lstStyle/>
          <a:p>
            <a:pPr>
              <a:spcBef>
                <a:spcPct val="0"/>
              </a:spcBef>
            </a:pPr>
            <a:r>
              <a:rPr lang="es-ES" sz="4400" dirty="0" smtClean="0">
                <a:solidFill>
                  <a:srgbClr val="E6E3D2"/>
                </a:solidFill>
              </a:rPr>
              <a:t>Modalidades</a:t>
            </a:r>
          </a:p>
          <a:p>
            <a:pPr>
              <a:spcBef>
                <a:spcPct val="0"/>
              </a:spcBef>
            </a:pPr>
            <a:r>
              <a:rPr lang="es-ES" sz="4400" dirty="0" smtClean="0">
                <a:solidFill>
                  <a:srgbClr val="E6E3D2"/>
                </a:solidFill>
              </a:rPr>
              <a:t>Primarias superficiales</a:t>
            </a:r>
            <a:endParaRPr lang="es-ES" sz="4400" dirty="0">
              <a:solidFill>
                <a:srgbClr val="E6E3D2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1983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41"/>
    </mc:Choice>
    <mc:Fallback>
      <p:transition spd="slow" advTm="84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uiExpand="1" build="p"/>
      <p:bldP spid="3" grpId="1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889098"/>
            <a:ext cx="12192000" cy="2387600"/>
          </a:xfr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 anchorCtr="1">
            <a:normAutofit/>
          </a:bodyPr>
          <a:lstStyle/>
          <a:p>
            <a:pPr lvl="0"/>
            <a:r>
              <a:rPr lang="es-ES" sz="7200" dirty="0">
                <a:solidFill>
                  <a:srgbClr val="E6E3D2"/>
                </a:solidFill>
              </a:rPr>
              <a:t>Función sensorial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65570" y="3963599"/>
            <a:ext cx="11060859" cy="1035276"/>
          </a:xfr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1">
            <a:noAutofit/>
          </a:bodyPr>
          <a:lstStyle/>
          <a:p>
            <a:pPr>
              <a:spcBef>
                <a:spcPct val="0"/>
              </a:spcBef>
            </a:pPr>
            <a:r>
              <a:rPr lang="es-ES" sz="4400" dirty="0" smtClean="0">
                <a:solidFill>
                  <a:srgbClr val="E6E3D2"/>
                </a:solidFill>
              </a:rPr>
              <a:t>Modalidades</a:t>
            </a:r>
          </a:p>
          <a:p>
            <a:pPr>
              <a:spcBef>
                <a:spcPct val="0"/>
              </a:spcBef>
            </a:pPr>
            <a:r>
              <a:rPr lang="es-ES" sz="4400" dirty="0" smtClean="0">
                <a:solidFill>
                  <a:srgbClr val="E6E3D2"/>
                </a:solidFill>
              </a:rPr>
              <a:t>Primarias </a:t>
            </a:r>
            <a:r>
              <a:rPr lang="es-ES" sz="4400" dirty="0" smtClean="0">
                <a:solidFill>
                  <a:srgbClr val="E6E3D2"/>
                </a:solidFill>
              </a:rPr>
              <a:t>profundas</a:t>
            </a:r>
            <a:endParaRPr lang="es-ES" sz="4400" dirty="0">
              <a:solidFill>
                <a:srgbClr val="E6E3D2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6690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31"/>
    </mc:Choice>
    <mc:Fallback>
      <p:transition spd="slow" advTm="7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889098"/>
            <a:ext cx="12192000" cy="2387600"/>
          </a:xfr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 anchorCtr="1">
            <a:normAutofit/>
          </a:bodyPr>
          <a:lstStyle/>
          <a:p>
            <a:pPr lvl="0"/>
            <a:r>
              <a:rPr lang="es-ES" sz="7200" dirty="0">
                <a:solidFill>
                  <a:srgbClr val="E6E3D2"/>
                </a:solidFill>
              </a:rPr>
              <a:t>Función sensorial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65570" y="3963599"/>
            <a:ext cx="11060859" cy="1035276"/>
          </a:xfr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 anchorCtr="1">
            <a:noAutofit/>
          </a:bodyPr>
          <a:lstStyle/>
          <a:p>
            <a:pPr>
              <a:spcBef>
                <a:spcPct val="0"/>
              </a:spcBef>
            </a:pPr>
            <a:r>
              <a:rPr lang="es-ES" sz="4400" dirty="0" smtClean="0">
                <a:solidFill>
                  <a:srgbClr val="E6E3D2"/>
                </a:solidFill>
              </a:rPr>
              <a:t>Modalidades</a:t>
            </a:r>
          </a:p>
          <a:p>
            <a:pPr>
              <a:spcBef>
                <a:spcPct val="0"/>
              </a:spcBef>
            </a:pPr>
            <a:r>
              <a:rPr lang="es-ES" sz="4400" dirty="0" smtClean="0">
                <a:solidFill>
                  <a:srgbClr val="E6E3D2"/>
                </a:solidFill>
              </a:rPr>
              <a:t>Discriminativas corticales</a:t>
            </a:r>
            <a:endParaRPr lang="es-ES" sz="4400" dirty="0">
              <a:solidFill>
                <a:srgbClr val="E6E3D2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4005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07"/>
    </mc:Choice>
    <mc:Fallback>
      <p:transition spd="slow" advTm="87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219840"/>
            <a:ext cx="12192000" cy="4640031"/>
          </a:xfr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 anchorCtr="1">
            <a:noAutofit/>
          </a:bodyPr>
          <a:lstStyle/>
          <a:p>
            <a:pPr lvl="0">
              <a:lnSpc>
                <a:spcPct val="150000"/>
              </a:lnSpc>
            </a:pPr>
            <a:r>
              <a:rPr lang="es-ES" sz="7200" dirty="0" smtClean="0">
                <a:solidFill>
                  <a:srgbClr val="E6E3D2"/>
                </a:solidFill>
              </a:rPr>
              <a:t>EXPLORACIÓN FÍSICA BÁSICA </a:t>
            </a:r>
            <a:br>
              <a:rPr lang="es-ES" sz="7200" dirty="0" smtClean="0">
                <a:solidFill>
                  <a:srgbClr val="E6E3D2"/>
                </a:solidFill>
              </a:rPr>
            </a:br>
            <a:r>
              <a:rPr lang="es-ES" sz="7200" dirty="0" smtClean="0">
                <a:solidFill>
                  <a:srgbClr val="E6E3D2"/>
                </a:solidFill>
              </a:rPr>
              <a:t>DEL SISTEMA NERVIOSO</a:t>
            </a:r>
            <a:br>
              <a:rPr lang="es-ES" sz="7200" dirty="0" smtClean="0">
                <a:solidFill>
                  <a:srgbClr val="E6E3D2"/>
                </a:solidFill>
              </a:rPr>
            </a:br>
            <a:r>
              <a:rPr lang="es-ES" sz="7200" dirty="0" smtClean="0">
                <a:solidFill>
                  <a:srgbClr val="E6E3D2"/>
                </a:solidFill>
              </a:rPr>
              <a:t>PARTE </a:t>
            </a:r>
            <a:r>
              <a:rPr lang="es-ES" sz="7200" dirty="0" smtClean="0">
                <a:solidFill>
                  <a:srgbClr val="E6E3D2"/>
                </a:solidFill>
              </a:rPr>
              <a:t>3</a:t>
            </a:r>
            <a:endParaRPr lang="es-ES" sz="7200" dirty="0">
              <a:solidFill>
                <a:srgbClr val="E6E3D2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286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71"/>
    </mc:Choice>
    <mc:Fallback>
      <p:transition spd="slow" advTm="76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4"/>
</p:tagLst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TM02900771[[fn=Segmento]]</Template>
  <TotalTime>3312</TotalTime>
  <Words>18</Words>
  <Application>Microsoft Office PowerPoint</Application>
  <PresentationFormat>Panorámica</PresentationFormat>
  <Paragraphs>10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Wingdings 2</vt:lpstr>
      <vt:lpstr>HDOfficeLightV0</vt:lpstr>
      <vt:lpstr>Tema de Office</vt:lpstr>
      <vt:lpstr>Función sensorial</vt:lpstr>
      <vt:lpstr>Función sensorial</vt:lpstr>
      <vt:lpstr>Función sensorial</vt:lpstr>
      <vt:lpstr>EXPLORACIÓN FÍSICA BÁSICA  DEL SISTEMA NERVIOSO PARTE 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NIVEL DE CONCIENCIA</dc:title>
  <dc:creator>Asus</dc:creator>
  <cp:lastModifiedBy>Usuario</cp:lastModifiedBy>
  <cp:revision>100</cp:revision>
  <dcterms:created xsi:type="dcterms:W3CDTF">2017-02-09T14:39:41Z</dcterms:created>
  <dcterms:modified xsi:type="dcterms:W3CDTF">2018-05-28T08:00:15Z</dcterms:modified>
</cp:coreProperties>
</file>