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vml" ContentType="application/vnd.openxmlformats-officedocument.vmlDrawing"/>
  <Default Extension="m4a" ContentType="audio/mp4"/>
  <Default Extension="bin" ContentType="application/vnd.openxmlformats-officedocument.oleObject"/>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2" r:id="rId1"/>
  </p:sldMasterIdLst>
  <p:notesMasterIdLst>
    <p:notesMasterId r:id="rId33"/>
  </p:notesMasterIdLst>
  <p:sldIdLst>
    <p:sldId id="653" r:id="rId2"/>
    <p:sldId id="607" r:id="rId3"/>
    <p:sldId id="665" r:id="rId4"/>
    <p:sldId id="651" r:id="rId5"/>
    <p:sldId id="650" r:id="rId6"/>
    <p:sldId id="608" r:id="rId7"/>
    <p:sldId id="609" r:id="rId8"/>
    <p:sldId id="611" r:id="rId9"/>
    <p:sldId id="613" r:id="rId10"/>
    <p:sldId id="657" r:id="rId11"/>
    <p:sldId id="666" r:id="rId12"/>
    <p:sldId id="617" r:id="rId13"/>
    <p:sldId id="618" r:id="rId14"/>
    <p:sldId id="621" r:id="rId15"/>
    <p:sldId id="667" r:id="rId16"/>
    <p:sldId id="591" r:id="rId17"/>
    <p:sldId id="668" r:id="rId18"/>
    <p:sldId id="655" r:id="rId19"/>
    <p:sldId id="670" r:id="rId20"/>
    <p:sldId id="656" r:id="rId21"/>
    <p:sldId id="622" r:id="rId22"/>
    <p:sldId id="671" r:id="rId23"/>
    <p:sldId id="640" r:id="rId24"/>
    <p:sldId id="641" r:id="rId25"/>
    <p:sldId id="642" r:id="rId26"/>
    <p:sldId id="643" r:id="rId27"/>
    <p:sldId id="644" r:id="rId28"/>
    <p:sldId id="664" r:id="rId29"/>
    <p:sldId id="646" r:id="rId30"/>
    <p:sldId id="647" r:id="rId31"/>
    <p:sldId id="649" r:id="rId32"/>
  </p:sldIdLst>
  <p:sldSz cx="9144000" cy="6858000" type="screen4x3"/>
  <p:notesSz cx="6858000" cy="9144000"/>
  <p:defaultTextStyle>
    <a:defPPr>
      <a:defRPr lang="es-ES_tradnl"/>
    </a:defPPr>
    <a:lvl1pPr algn="l" rtl="0" eaLnBrk="0" fontAlgn="base" hangingPunct="0">
      <a:spcBef>
        <a:spcPct val="0"/>
      </a:spcBef>
      <a:spcAft>
        <a:spcPct val="0"/>
      </a:spcAft>
      <a:defRPr sz="2800" kern="1200" baseline="-25000">
        <a:solidFill>
          <a:schemeClr val="tx1"/>
        </a:solidFill>
        <a:latin typeface="Times" charset="0"/>
        <a:ea typeface="ＭＳ Ｐゴシック" charset="0"/>
        <a:cs typeface="+mn-cs"/>
      </a:defRPr>
    </a:lvl1pPr>
    <a:lvl2pPr marL="457200" algn="l" rtl="0" eaLnBrk="0" fontAlgn="base" hangingPunct="0">
      <a:spcBef>
        <a:spcPct val="0"/>
      </a:spcBef>
      <a:spcAft>
        <a:spcPct val="0"/>
      </a:spcAft>
      <a:defRPr sz="2800" kern="1200" baseline="-25000">
        <a:solidFill>
          <a:schemeClr val="tx1"/>
        </a:solidFill>
        <a:latin typeface="Times" charset="0"/>
        <a:ea typeface="ＭＳ Ｐゴシック" charset="0"/>
        <a:cs typeface="+mn-cs"/>
      </a:defRPr>
    </a:lvl2pPr>
    <a:lvl3pPr marL="914400" algn="l" rtl="0" eaLnBrk="0" fontAlgn="base" hangingPunct="0">
      <a:spcBef>
        <a:spcPct val="0"/>
      </a:spcBef>
      <a:spcAft>
        <a:spcPct val="0"/>
      </a:spcAft>
      <a:defRPr sz="2800" kern="1200" baseline="-25000">
        <a:solidFill>
          <a:schemeClr val="tx1"/>
        </a:solidFill>
        <a:latin typeface="Times" charset="0"/>
        <a:ea typeface="ＭＳ Ｐゴシック" charset="0"/>
        <a:cs typeface="+mn-cs"/>
      </a:defRPr>
    </a:lvl3pPr>
    <a:lvl4pPr marL="1371600" algn="l" rtl="0" eaLnBrk="0" fontAlgn="base" hangingPunct="0">
      <a:spcBef>
        <a:spcPct val="0"/>
      </a:spcBef>
      <a:spcAft>
        <a:spcPct val="0"/>
      </a:spcAft>
      <a:defRPr sz="2800" kern="1200" baseline="-25000">
        <a:solidFill>
          <a:schemeClr val="tx1"/>
        </a:solidFill>
        <a:latin typeface="Times" charset="0"/>
        <a:ea typeface="ＭＳ Ｐゴシック" charset="0"/>
        <a:cs typeface="+mn-cs"/>
      </a:defRPr>
    </a:lvl4pPr>
    <a:lvl5pPr marL="1828800" algn="l" rtl="0" eaLnBrk="0" fontAlgn="base" hangingPunct="0">
      <a:spcBef>
        <a:spcPct val="0"/>
      </a:spcBef>
      <a:spcAft>
        <a:spcPct val="0"/>
      </a:spcAft>
      <a:defRPr sz="2800" kern="1200" baseline="-25000">
        <a:solidFill>
          <a:schemeClr val="tx1"/>
        </a:solidFill>
        <a:latin typeface="Times" charset="0"/>
        <a:ea typeface="ＭＳ Ｐゴシック" charset="0"/>
        <a:cs typeface="+mn-cs"/>
      </a:defRPr>
    </a:lvl5pPr>
    <a:lvl6pPr marL="2286000" algn="l" defTabSz="457200" rtl="0" eaLnBrk="1" latinLnBrk="0" hangingPunct="1">
      <a:defRPr sz="2800" kern="1200" baseline="-25000">
        <a:solidFill>
          <a:schemeClr val="tx1"/>
        </a:solidFill>
        <a:latin typeface="Times" charset="0"/>
        <a:ea typeface="ＭＳ Ｐゴシック" charset="0"/>
        <a:cs typeface="+mn-cs"/>
      </a:defRPr>
    </a:lvl6pPr>
    <a:lvl7pPr marL="2743200" algn="l" defTabSz="457200" rtl="0" eaLnBrk="1" latinLnBrk="0" hangingPunct="1">
      <a:defRPr sz="2800" kern="1200" baseline="-25000">
        <a:solidFill>
          <a:schemeClr val="tx1"/>
        </a:solidFill>
        <a:latin typeface="Times" charset="0"/>
        <a:ea typeface="ＭＳ Ｐゴシック" charset="0"/>
        <a:cs typeface="+mn-cs"/>
      </a:defRPr>
    </a:lvl7pPr>
    <a:lvl8pPr marL="3200400" algn="l" defTabSz="457200" rtl="0" eaLnBrk="1" latinLnBrk="0" hangingPunct="1">
      <a:defRPr sz="2800" kern="1200" baseline="-25000">
        <a:solidFill>
          <a:schemeClr val="tx1"/>
        </a:solidFill>
        <a:latin typeface="Times" charset="0"/>
        <a:ea typeface="ＭＳ Ｐゴシック" charset="0"/>
        <a:cs typeface="+mn-cs"/>
      </a:defRPr>
    </a:lvl8pPr>
    <a:lvl9pPr marL="3657600" algn="l" defTabSz="457200" rtl="0" eaLnBrk="1" latinLnBrk="0" hangingPunct="1">
      <a:defRPr sz="2800" kern="1200" baseline="-25000">
        <a:solidFill>
          <a:schemeClr val="tx1"/>
        </a:solidFill>
        <a:latin typeface="Times"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FFFF"/>
    <a:srgbClr val="2DF8FF"/>
    <a:srgbClr val="55FFEC"/>
    <a:srgbClr val="08D8B5"/>
    <a:srgbClr val="B0D3D8"/>
    <a:srgbClr val="41D8FF"/>
    <a:srgbClr val="0000B9"/>
    <a:srgbClr val="B0D350"/>
    <a:srgbClr val="CCE8E8"/>
    <a:srgbClr val="FFEA9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752" autoAdjust="0"/>
    <p:restoredTop sz="92239" autoAdjust="0"/>
  </p:normalViewPr>
  <p:slideViewPr>
    <p:cSldViewPr>
      <p:cViewPr varScale="1">
        <p:scale>
          <a:sx n="112" d="100"/>
          <a:sy n="112" d="100"/>
        </p:scale>
        <p:origin x="1952"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3024"/>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 Id="rId2"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 Id="rId2" Type="http://schemas.openxmlformats.org/officeDocument/2006/relationships/image" Target="../media/image5.emf"/><Relationship Id="rId3"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 Id="rId2" Type="http://schemas.openxmlformats.org/officeDocument/2006/relationships/image" Target="../media/image8.emf"/><Relationship Id="rId3"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emf"/><Relationship Id="rId4" Type="http://schemas.openxmlformats.org/officeDocument/2006/relationships/image" Target="../media/image13.emf"/><Relationship Id="rId5" Type="http://schemas.openxmlformats.org/officeDocument/2006/relationships/image" Target="../media/image14.emf"/><Relationship Id="rId1" Type="http://schemas.openxmlformats.org/officeDocument/2006/relationships/image" Target="../media/image10.emf"/><Relationship Id="rId2"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7.emf"/><Relationship Id="rId4" Type="http://schemas.openxmlformats.org/officeDocument/2006/relationships/image" Target="../media/image18.emf"/><Relationship Id="rId5" Type="http://schemas.openxmlformats.org/officeDocument/2006/relationships/image" Target="../media/image19.emf"/><Relationship Id="rId1" Type="http://schemas.openxmlformats.org/officeDocument/2006/relationships/image" Target="../media/image15.emf"/><Relationship Id="rId2" Type="http://schemas.openxmlformats.org/officeDocument/2006/relationships/image" Target="../media/image1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emf"/><Relationship Id="rId2" Type="http://schemas.openxmlformats.org/officeDocument/2006/relationships/image" Target="../media/image21.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emf"/><Relationship Id="rId4" Type="http://schemas.openxmlformats.org/officeDocument/2006/relationships/image" Target="../media/image25.emf"/><Relationship Id="rId5" Type="http://schemas.openxmlformats.org/officeDocument/2006/relationships/image" Target="../media/image26.emf"/><Relationship Id="rId1" Type="http://schemas.openxmlformats.org/officeDocument/2006/relationships/image" Target="../media/image22.emf"/><Relationship Id="rId2" Type="http://schemas.openxmlformats.org/officeDocument/2006/relationships/image" Target="../media/image2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7.emf"/><Relationship Id="rId2" Type="http://schemas.openxmlformats.org/officeDocument/2006/relationships/image" Target="../media/image28.emf"/><Relationship Id="rId3" Type="http://schemas.openxmlformats.org/officeDocument/2006/relationships/image" Target="../media/image29.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0.emf"/><Relationship Id="rId2" Type="http://schemas.openxmlformats.org/officeDocument/2006/relationships/image" Target="../media/image3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2.emf"/><Relationship Id="rId2" Type="http://schemas.openxmlformats.org/officeDocument/2006/relationships/image" Target="../media/image33.e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6.emf"/><Relationship Id="rId4" Type="http://schemas.openxmlformats.org/officeDocument/2006/relationships/image" Target="../media/image37.emf"/><Relationship Id="rId5" Type="http://schemas.openxmlformats.org/officeDocument/2006/relationships/image" Target="../media/image38.emf"/><Relationship Id="rId6" Type="http://schemas.openxmlformats.org/officeDocument/2006/relationships/image" Target="../media/image39.emf"/><Relationship Id="rId1" Type="http://schemas.openxmlformats.org/officeDocument/2006/relationships/image" Target="../media/image34.emf"/><Relationship Id="rId2" Type="http://schemas.openxmlformats.org/officeDocument/2006/relationships/image" Target="../media/image35.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2.emf"/><Relationship Id="rId4" Type="http://schemas.openxmlformats.org/officeDocument/2006/relationships/image" Target="../media/image43.emf"/><Relationship Id="rId1" Type="http://schemas.openxmlformats.org/officeDocument/2006/relationships/image" Target="../media/image40.emf"/><Relationship Id="rId2" Type="http://schemas.openxmlformats.org/officeDocument/2006/relationships/image" Target="../media/image41.e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6.emf"/><Relationship Id="rId4" Type="http://schemas.openxmlformats.org/officeDocument/2006/relationships/image" Target="../media/image47.emf"/><Relationship Id="rId5" Type="http://schemas.openxmlformats.org/officeDocument/2006/relationships/image" Target="../media/image48.emf"/><Relationship Id="rId1" Type="http://schemas.openxmlformats.org/officeDocument/2006/relationships/image" Target="../media/image44.emf"/><Relationship Id="rId2" Type="http://schemas.openxmlformats.org/officeDocument/2006/relationships/image" Target="../media/image45.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0.emf"/><Relationship Id="rId2" Type="http://schemas.openxmlformats.org/officeDocument/2006/relationships/image" Target="../media/image51.emf"/><Relationship Id="rId3" Type="http://schemas.openxmlformats.org/officeDocument/2006/relationships/image" Target="../media/image52.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3.emf"/><Relationship Id="rId2" Type="http://schemas.openxmlformats.org/officeDocument/2006/relationships/image" Target="../media/image54.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57.emf"/><Relationship Id="rId2" Type="http://schemas.openxmlformats.org/officeDocument/2006/relationships/image" Target="../media/image54.emf"/><Relationship Id="rId3" Type="http://schemas.openxmlformats.org/officeDocument/2006/relationships/image" Target="../media/image53.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58.emf"/><Relationship Id="rId2" Type="http://schemas.openxmlformats.org/officeDocument/2006/relationships/image" Target="../media/image59.emf"/><Relationship Id="rId3" Type="http://schemas.openxmlformats.org/officeDocument/2006/relationships/image" Target="../media/image60.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2.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63.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64.emf"/><Relationship Id="rId2" Type="http://schemas.openxmlformats.org/officeDocument/2006/relationships/image" Target="../media/image65.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67.emf"/><Relationship Id="rId2" Type="http://schemas.openxmlformats.org/officeDocument/2006/relationships/image" Target="../media/image68.emf"/><Relationship Id="rId3" Type="http://schemas.openxmlformats.org/officeDocument/2006/relationships/image" Target="../media/image69.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70.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71.e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74.emf"/><Relationship Id="rId4" Type="http://schemas.openxmlformats.org/officeDocument/2006/relationships/image" Target="../media/image75.emf"/><Relationship Id="rId5" Type="http://schemas.openxmlformats.org/officeDocument/2006/relationships/image" Target="../media/image76.emf"/><Relationship Id="rId1" Type="http://schemas.openxmlformats.org/officeDocument/2006/relationships/image" Target="../media/image72.emf"/><Relationship Id="rId2" Type="http://schemas.openxmlformats.org/officeDocument/2006/relationships/image" Target="../media/image73.e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79.emf"/><Relationship Id="rId4" Type="http://schemas.openxmlformats.org/officeDocument/2006/relationships/image" Target="../media/image80.emf"/><Relationship Id="rId1" Type="http://schemas.openxmlformats.org/officeDocument/2006/relationships/image" Target="../media/image77.emf"/><Relationship Id="rId2" Type="http://schemas.openxmlformats.org/officeDocument/2006/relationships/image" Target="../media/image78.e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84.emf"/><Relationship Id="rId4" Type="http://schemas.openxmlformats.org/officeDocument/2006/relationships/image" Target="../media/image85.emf"/><Relationship Id="rId5" Type="http://schemas.openxmlformats.org/officeDocument/2006/relationships/image" Target="../media/image86.emf"/><Relationship Id="rId1" Type="http://schemas.openxmlformats.org/officeDocument/2006/relationships/image" Target="../media/image82.emf"/><Relationship Id="rId2" Type="http://schemas.openxmlformats.org/officeDocument/2006/relationships/image" Target="../media/image8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4482" name="Rectangle 2"/>
          <p:cNvSpPr>
            <a:spLocks noGrp="1" noChangeArrowheads="1"/>
          </p:cNvSpPr>
          <p:nvPr>
            <p:ph type="hdr" sz="quarter"/>
          </p:nvPr>
        </p:nvSpPr>
        <p:spPr bwMode="auto">
          <a:xfrm>
            <a:off x="0" y="0"/>
            <a:ext cx="2971800" cy="457200"/>
          </a:xfrm>
          <a:prstGeom prst="rect">
            <a:avLst/>
          </a:prstGeom>
          <a:noFill/>
          <a:ln>
            <a:noFill/>
          </a:ln>
          <a:effectLst/>
          <a:extLst>
            <a:ext uri="{FAA26D3D-D897-4be2-8F04-BA451C77F1D7}">
              <ma14:placeholderFlag xmlns:ma14="http://schemas.microsoft.com/office/mac/drawingml/2011/main" val="1"/>
            </a:ex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defRPr sz="1200" b="1" baseline="0"/>
            </a:lvl1pPr>
          </a:lstStyle>
          <a:p>
            <a:endParaRPr lang="es-ES_tradnl"/>
          </a:p>
        </p:txBody>
      </p:sp>
      <p:sp>
        <p:nvSpPr>
          <p:cNvPr id="404483" name="Rectangle 3"/>
          <p:cNvSpPr>
            <a:spLocks noGrp="1" noChangeArrowheads="1"/>
          </p:cNvSpPr>
          <p:nvPr>
            <p:ph type="dt" idx="1"/>
          </p:nvPr>
        </p:nvSpPr>
        <p:spPr bwMode="auto">
          <a:xfrm>
            <a:off x="3886200" y="0"/>
            <a:ext cx="2971800" cy="457200"/>
          </a:xfrm>
          <a:prstGeom prst="rect">
            <a:avLst/>
          </a:prstGeom>
          <a:noFill/>
          <a:ln>
            <a:noFill/>
          </a:ln>
          <a:effectLst/>
          <a:extLst>
            <a:ext uri="{FAA26D3D-D897-4be2-8F04-BA451C77F1D7}">
              <ma14:placeholderFlag xmlns:ma14="http://schemas.microsoft.com/office/mac/drawingml/2011/main" val="1"/>
            </a:ex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lgn="r">
              <a:defRPr sz="1200" b="1" baseline="0"/>
            </a:lvl1pPr>
          </a:lstStyle>
          <a:p>
            <a:endParaRPr lang="es-ES_tradnl"/>
          </a:p>
        </p:txBody>
      </p:sp>
      <p:sp>
        <p:nvSpPr>
          <p:cNvPr id="404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Lst>
        </p:spPr>
      </p:sp>
      <p:sp>
        <p:nvSpPr>
          <p:cNvPr id="40448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FAA26D3D-D897-4be2-8F04-BA451C77F1D7}">
              <ma14:placeholderFlag xmlns:ma14="http://schemas.microsoft.com/office/mac/drawingml/2011/main" val="1"/>
            </a:ex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p>
        </p:txBody>
      </p:sp>
      <p:sp>
        <p:nvSpPr>
          <p:cNvPr id="404486" name="Rectangle 6"/>
          <p:cNvSpPr>
            <a:spLocks noGrp="1" noChangeArrowheads="1"/>
          </p:cNvSpPr>
          <p:nvPr>
            <p:ph type="ftr" sz="quarter" idx="4"/>
          </p:nvPr>
        </p:nvSpPr>
        <p:spPr bwMode="auto">
          <a:xfrm>
            <a:off x="0" y="8686800"/>
            <a:ext cx="2971800" cy="457200"/>
          </a:xfrm>
          <a:prstGeom prst="rect">
            <a:avLst/>
          </a:prstGeom>
          <a:noFill/>
          <a:ln>
            <a:noFill/>
          </a:ln>
          <a:effectLst/>
          <a:extLst>
            <a:ext uri="{FAA26D3D-D897-4be2-8F04-BA451C77F1D7}">
              <ma14:placeholderFlag xmlns:ma14="http://schemas.microsoft.com/office/mac/drawingml/2011/main" val="1"/>
            </a:ex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b" anchorCtr="0" compatLnSpc="1">
            <a:prstTxWarp prst="textNoShape">
              <a:avLst/>
            </a:prstTxWarp>
          </a:bodyPr>
          <a:lstStyle>
            <a:lvl1pPr>
              <a:defRPr sz="1200" b="1" baseline="0"/>
            </a:lvl1pPr>
          </a:lstStyle>
          <a:p>
            <a:endParaRPr lang="es-ES_tradnl"/>
          </a:p>
        </p:txBody>
      </p:sp>
      <p:sp>
        <p:nvSpPr>
          <p:cNvPr id="40448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FAA26D3D-D897-4be2-8F04-BA451C77F1D7}">
              <ma14:placeholderFlag xmlns:ma14="http://schemas.microsoft.com/office/mac/drawingml/2011/main" val="1"/>
            </a:ex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anchor="b" anchorCtr="0" compatLnSpc="1">
            <a:prstTxWarp prst="textNoShape">
              <a:avLst/>
            </a:prstTxWarp>
          </a:bodyPr>
          <a:lstStyle>
            <a:lvl1pPr algn="r">
              <a:defRPr sz="1200" b="1" baseline="0"/>
            </a:lvl1pPr>
          </a:lstStyle>
          <a:p>
            <a:fld id="{98B6DEFC-7DD9-344E-9373-DE0FC25C3844}" type="slidenum">
              <a:rPr lang="es-ES_tradnl"/>
              <a:pPr/>
              <a:t>‹Nr.›</a:t>
            </a:fld>
            <a:endParaRPr lang="es-ES_tradnl"/>
          </a:p>
        </p:txBody>
      </p:sp>
    </p:spTree>
    <p:extLst>
      <p:ext uri="{BB962C8B-B14F-4D97-AF65-F5344CB8AC3E}">
        <p14:creationId xmlns:p14="http://schemas.microsoft.com/office/powerpoint/2010/main" val="118031871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charset="0"/>
        <a:ea typeface="ＭＳ Ｐゴシック" charset="0"/>
        <a:cs typeface="+mn-cs"/>
      </a:defRPr>
    </a:lvl1pPr>
    <a:lvl2pPr marL="457200" algn="l" rtl="0" fontAlgn="base">
      <a:spcBef>
        <a:spcPct val="30000"/>
      </a:spcBef>
      <a:spcAft>
        <a:spcPct val="0"/>
      </a:spcAft>
      <a:defRPr sz="1200" kern="1200">
        <a:solidFill>
          <a:schemeClr val="tx1"/>
        </a:solidFill>
        <a:latin typeface="Times" charset="0"/>
        <a:ea typeface="ＭＳ Ｐゴシック" charset="0"/>
        <a:cs typeface="+mn-cs"/>
      </a:defRPr>
    </a:lvl2pPr>
    <a:lvl3pPr marL="914400" algn="l" rtl="0" fontAlgn="base">
      <a:spcBef>
        <a:spcPct val="30000"/>
      </a:spcBef>
      <a:spcAft>
        <a:spcPct val="0"/>
      </a:spcAft>
      <a:defRPr sz="1200" kern="1200">
        <a:solidFill>
          <a:schemeClr val="tx1"/>
        </a:solidFill>
        <a:latin typeface="Times" charset="0"/>
        <a:ea typeface="ＭＳ Ｐゴシック" charset="0"/>
        <a:cs typeface="+mn-cs"/>
      </a:defRPr>
    </a:lvl3pPr>
    <a:lvl4pPr marL="1371600" algn="l" rtl="0" fontAlgn="base">
      <a:spcBef>
        <a:spcPct val="30000"/>
      </a:spcBef>
      <a:spcAft>
        <a:spcPct val="0"/>
      </a:spcAft>
      <a:defRPr sz="1200" kern="1200">
        <a:solidFill>
          <a:schemeClr val="tx1"/>
        </a:solidFill>
        <a:latin typeface="Times" charset="0"/>
        <a:ea typeface="ＭＳ Ｐゴシック" charset="0"/>
        <a:cs typeface="+mn-cs"/>
      </a:defRPr>
    </a:lvl4pPr>
    <a:lvl5pPr marL="1828800" algn="l" rtl="0" fontAlgn="base">
      <a:spcBef>
        <a:spcPct val="30000"/>
      </a:spcBef>
      <a:spcAft>
        <a:spcPct val="0"/>
      </a:spcAft>
      <a:defRPr sz="1200" kern="1200">
        <a:solidFill>
          <a:schemeClr val="tx1"/>
        </a:solidFill>
        <a:latin typeface="Times"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10"/>
          </p:nvPr>
        </p:nvSpPr>
        <p:spPr/>
        <p:txBody>
          <a:bodyPr/>
          <a:lstStyle/>
          <a:p>
            <a:fld id="{98B6DEFC-7DD9-344E-9373-DE0FC25C3844}" type="slidenum">
              <a:rPr lang="es-ES_tradnl" smtClean="0"/>
              <a:pPr/>
              <a:t>15</a:t>
            </a:fld>
            <a:endParaRPr lang="es-ES_tradnl"/>
          </a:p>
        </p:txBody>
      </p:sp>
    </p:spTree>
    <p:extLst>
      <p:ext uri="{BB962C8B-B14F-4D97-AF65-F5344CB8AC3E}">
        <p14:creationId xmlns:p14="http://schemas.microsoft.com/office/powerpoint/2010/main" val="2144620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860FCB-1DAE-E845-B474-498F2A97FE0E}" type="slidenum">
              <a:rPr lang="en-US" smtClean="0"/>
              <a:pPr/>
              <a:t>‹Nr.›</a:t>
            </a:fld>
            <a:endParaRPr lang="en-US"/>
          </a:p>
        </p:txBody>
      </p:sp>
    </p:spTree>
    <p:extLst>
      <p:ext uri="{BB962C8B-B14F-4D97-AF65-F5344CB8AC3E}">
        <p14:creationId xmlns:p14="http://schemas.microsoft.com/office/powerpoint/2010/main" val="52813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idx="1"/>
          </p:nvPr>
        </p:nvSpPr>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3DEC71-6358-3D4E-9444-F62A5D22DFBC}" type="slidenum">
              <a:rPr lang="en-US" smtClean="0"/>
              <a:pPr/>
              <a:t>‹Nr.›</a:t>
            </a:fld>
            <a:endParaRPr lang="en-US"/>
          </a:p>
        </p:txBody>
      </p:sp>
    </p:spTree>
    <p:extLst>
      <p:ext uri="{BB962C8B-B14F-4D97-AF65-F5344CB8AC3E}">
        <p14:creationId xmlns:p14="http://schemas.microsoft.com/office/powerpoint/2010/main" val="645689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E1E18A-4CF3-4643-A693-03F6FA19DB4C}" type="slidenum">
              <a:rPr lang="en-US" smtClean="0"/>
              <a:pPr/>
              <a:t>‹Nr.›</a:t>
            </a:fld>
            <a:endParaRPr lang="en-US"/>
          </a:p>
        </p:txBody>
      </p:sp>
    </p:spTree>
    <p:extLst>
      <p:ext uri="{BB962C8B-B14F-4D97-AF65-F5344CB8AC3E}">
        <p14:creationId xmlns:p14="http://schemas.microsoft.com/office/powerpoint/2010/main" val="1786187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D666E9-4443-F74C-B755-D339035F0D17}" type="slidenum">
              <a:rPr lang="en-US" smtClean="0"/>
              <a:pPr/>
              <a:t>‹Nr.›</a:t>
            </a:fld>
            <a:endParaRPr lang="en-US"/>
          </a:p>
        </p:txBody>
      </p:sp>
    </p:spTree>
    <p:extLst>
      <p:ext uri="{BB962C8B-B14F-4D97-AF65-F5344CB8AC3E}">
        <p14:creationId xmlns:p14="http://schemas.microsoft.com/office/powerpoint/2010/main" val="375522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C613C2-C06B-244B-9812-5252262A3B94}" type="slidenum">
              <a:rPr lang="en-US" smtClean="0"/>
              <a:pPr/>
              <a:t>‹Nr.›</a:t>
            </a:fld>
            <a:endParaRPr lang="en-US"/>
          </a:p>
        </p:txBody>
      </p:sp>
    </p:spTree>
    <p:extLst>
      <p:ext uri="{BB962C8B-B14F-4D97-AF65-F5344CB8AC3E}">
        <p14:creationId xmlns:p14="http://schemas.microsoft.com/office/powerpoint/2010/main" val="3696387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108F1C-E83D-8947-A531-8AC733051B49}" type="slidenum">
              <a:rPr lang="en-US" smtClean="0"/>
              <a:pPr/>
              <a:t>‹Nr.›</a:t>
            </a:fld>
            <a:endParaRPr lang="en-US"/>
          </a:p>
        </p:txBody>
      </p:sp>
    </p:spTree>
    <p:extLst>
      <p:ext uri="{BB962C8B-B14F-4D97-AF65-F5344CB8AC3E}">
        <p14:creationId xmlns:p14="http://schemas.microsoft.com/office/powerpoint/2010/main" val="771915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782763-1F15-C24B-B59A-2856493D4DCC}" type="slidenum">
              <a:rPr lang="en-US" smtClean="0"/>
              <a:pPr/>
              <a:t>‹Nr.›</a:t>
            </a:fld>
            <a:endParaRPr lang="en-US"/>
          </a:p>
        </p:txBody>
      </p:sp>
    </p:spTree>
    <p:extLst>
      <p:ext uri="{BB962C8B-B14F-4D97-AF65-F5344CB8AC3E}">
        <p14:creationId xmlns:p14="http://schemas.microsoft.com/office/powerpoint/2010/main" val="4284051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76251A-58FF-2B46-BAE1-235D68E7667A}" type="slidenum">
              <a:rPr lang="en-US" smtClean="0"/>
              <a:pPr/>
              <a:t>‹Nr.›</a:t>
            </a:fld>
            <a:endParaRPr lang="en-US"/>
          </a:p>
        </p:txBody>
      </p:sp>
    </p:spTree>
    <p:extLst>
      <p:ext uri="{BB962C8B-B14F-4D97-AF65-F5344CB8AC3E}">
        <p14:creationId xmlns:p14="http://schemas.microsoft.com/office/powerpoint/2010/main" val="3722139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2A255B-52D8-2447-AB19-7D0CFA042676}" type="slidenum">
              <a:rPr lang="en-US" smtClean="0"/>
              <a:pPr/>
              <a:t>‹Nr.›</a:t>
            </a:fld>
            <a:endParaRPr lang="en-US"/>
          </a:p>
        </p:txBody>
      </p:sp>
    </p:spTree>
    <p:extLst>
      <p:ext uri="{BB962C8B-B14F-4D97-AF65-F5344CB8AC3E}">
        <p14:creationId xmlns:p14="http://schemas.microsoft.com/office/powerpoint/2010/main" val="97449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B0124B-5F3A-384C-8AB6-B389C9FA49E1}" type="slidenum">
              <a:rPr lang="en-US" smtClean="0"/>
              <a:pPr/>
              <a:t>‹Nr.›</a:t>
            </a:fld>
            <a:endParaRPr lang="en-US"/>
          </a:p>
        </p:txBody>
      </p:sp>
    </p:spTree>
    <p:extLst>
      <p:ext uri="{BB962C8B-B14F-4D97-AF65-F5344CB8AC3E}">
        <p14:creationId xmlns:p14="http://schemas.microsoft.com/office/powerpoint/2010/main" val="165671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80BB-BE97-CD44-B570-12FDC6B2F794}" type="slidenum">
              <a:rPr lang="en-US" smtClean="0"/>
              <a:pPr/>
              <a:t>‹Nr.›</a:t>
            </a:fld>
            <a:endParaRPr lang="en-US"/>
          </a:p>
        </p:txBody>
      </p:sp>
    </p:spTree>
    <p:extLst>
      <p:ext uri="{BB962C8B-B14F-4D97-AF65-F5344CB8AC3E}">
        <p14:creationId xmlns:p14="http://schemas.microsoft.com/office/powerpoint/2010/main" val="258222482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79CC52-1FC6-4040-BCCD-55D339A52BED}" type="slidenum">
              <a:rPr lang="en-US" smtClean="0"/>
              <a:pPr/>
              <a:t>‹Nr.›</a:t>
            </a:fld>
            <a:endParaRPr lang="en-US"/>
          </a:p>
        </p:txBody>
      </p:sp>
    </p:spTree>
    <p:extLst>
      <p:ext uri="{BB962C8B-B14F-4D97-AF65-F5344CB8AC3E}">
        <p14:creationId xmlns:p14="http://schemas.microsoft.com/office/powerpoint/2010/main" val="231077223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image" Target="../media/image1.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4" Type="http://schemas.openxmlformats.org/officeDocument/2006/relationships/slideLayout" Target="../slideLayouts/slideLayout6.xml"/><Relationship Id="rId5" Type="http://schemas.openxmlformats.org/officeDocument/2006/relationships/oleObject" Target="../embeddings/oleObject1.bin"/><Relationship Id="rId6" Type="http://schemas.openxmlformats.org/officeDocument/2006/relationships/image" Target="../media/image2.emf"/><Relationship Id="rId7" Type="http://schemas.openxmlformats.org/officeDocument/2006/relationships/oleObject" Target="../embeddings/oleObject2.bin"/><Relationship Id="rId8" Type="http://schemas.openxmlformats.org/officeDocument/2006/relationships/image" Target="../media/image3.emf"/><Relationship Id="rId9" Type="http://schemas.openxmlformats.org/officeDocument/2006/relationships/image" Target="../media/image1.png"/><Relationship Id="rId1" Type="http://schemas.openxmlformats.org/officeDocument/2006/relationships/vmlDrawing" Target="../drawings/vmlDrawing1.vml"/><Relationship Id="rId2" Type="http://schemas.microsoft.com/office/2007/relationships/media"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image" Target="../media/image117.png"/><Relationship Id="rId5" Type="http://schemas.openxmlformats.org/officeDocument/2006/relationships/image" Target="../media/image118.png"/><Relationship Id="rId6" Type="http://schemas.openxmlformats.org/officeDocument/2006/relationships/image" Target="../media/image1.png"/><Relationship Id="rId1" Type="http://schemas.microsoft.com/office/2007/relationships/media" Target="../media/media3.m4a"/><Relationship Id="rId2"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4" Type="http://schemas.openxmlformats.org/officeDocument/2006/relationships/slideLayout" Target="../slideLayouts/slideLayout6.xml"/><Relationship Id="rId5" Type="http://schemas.openxmlformats.org/officeDocument/2006/relationships/oleObject" Target="../embeddings/oleObject3.bin"/><Relationship Id="rId6" Type="http://schemas.openxmlformats.org/officeDocument/2006/relationships/image" Target="../media/image4.emf"/><Relationship Id="rId7" Type="http://schemas.openxmlformats.org/officeDocument/2006/relationships/oleObject" Target="../embeddings/oleObject4.bin"/><Relationship Id="rId8" Type="http://schemas.openxmlformats.org/officeDocument/2006/relationships/image" Target="../media/image5.emf"/><Relationship Id="rId9" Type="http://schemas.openxmlformats.org/officeDocument/2006/relationships/oleObject" Target="../embeddings/oleObject5.bin"/><Relationship Id="rId10" Type="http://schemas.openxmlformats.org/officeDocument/2006/relationships/image" Target="../media/image6.emf"/><Relationship Id="rId11" Type="http://schemas.openxmlformats.org/officeDocument/2006/relationships/image" Target="../media/image1.png"/><Relationship Id="rId1" Type="http://schemas.openxmlformats.org/officeDocument/2006/relationships/vmlDrawing" Target="../drawings/vmlDrawing2.vml"/><Relationship Id="rId2" Type="http://schemas.microsoft.com/office/2007/relationships/media" Target="../media/media4.m4a"/></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4" Type="http://schemas.openxmlformats.org/officeDocument/2006/relationships/slideLayout" Target="../slideLayouts/slideLayout6.xml"/><Relationship Id="rId5" Type="http://schemas.openxmlformats.org/officeDocument/2006/relationships/oleObject" Target="../embeddings/oleObject6.bin"/><Relationship Id="rId6" Type="http://schemas.openxmlformats.org/officeDocument/2006/relationships/image" Target="../media/image7.emf"/><Relationship Id="rId7" Type="http://schemas.openxmlformats.org/officeDocument/2006/relationships/oleObject" Target="../embeddings/oleObject7.bin"/><Relationship Id="rId8" Type="http://schemas.openxmlformats.org/officeDocument/2006/relationships/image" Target="../media/image8.emf"/><Relationship Id="rId9" Type="http://schemas.openxmlformats.org/officeDocument/2006/relationships/oleObject" Target="../embeddings/oleObject8.bin"/><Relationship Id="rId10" Type="http://schemas.openxmlformats.org/officeDocument/2006/relationships/image" Target="../media/image9.emf"/><Relationship Id="rId11" Type="http://schemas.openxmlformats.org/officeDocument/2006/relationships/image" Target="../media/image1.png"/><Relationship Id="rId1" Type="http://schemas.openxmlformats.org/officeDocument/2006/relationships/vmlDrawing" Target="../drawings/vmlDrawing3.vml"/><Relationship Id="rId2" Type="http://schemas.microsoft.com/office/2007/relationships/media" Target="../media/media5.m4a"/></Relationships>
</file>

<file path=ppt/slides/_rels/slide6.xml.rels><?xml version="1.0" encoding="UTF-8" standalone="yes"?>
<Relationships xmlns="http://schemas.openxmlformats.org/package/2006/relationships"><Relationship Id="rId11" Type="http://schemas.openxmlformats.org/officeDocument/2006/relationships/oleObject" Target="../embeddings/oleObject12.bin"/><Relationship Id="rId12" Type="http://schemas.openxmlformats.org/officeDocument/2006/relationships/image" Target="../media/image13.emf"/><Relationship Id="rId13" Type="http://schemas.openxmlformats.org/officeDocument/2006/relationships/oleObject" Target="../embeddings/oleObject13.bin"/><Relationship Id="rId14" Type="http://schemas.openxmlformats.org/officeDocument/2006/relationships/image" Target="../media/image14.emf"/><Relationship Id="rId15" Type="http://schemas.openxmlformats.org/officeDocument/2006/relationships/image" Target="../media/image1.png"/><Relationship Id="rId1" Type="http://schemas.openxmlformats.org/officeDocument/2006/relationships/vmlDrawing" Target="../drawings/vmlDrawing4.vml"/><Relationship Id="rId2" Type="http://schemas.microsoft.com/office/2007/relationships/media" Target="../media/media6.m4a"/><Relationship Id="rId3" Type="http://schemas.openxmlformats.org/officeDocument/2006/relationships/audio" Target="../media/media6.m4a"/><Relationship Id="rId4" Type="http://schemas.openxmlformats.org/officeDocument/2006/relationships/slideLayout" Target="../slideLayouts/slideLayout6.xml"/><Relationship Id="rId5" Type="http://schemas.openxmlformats.org/officeDocument/2006/relationships/oleObject" Target="../embeddings/oleObject9.bin"/><Relationship Id="rId6" Type="http://schemas.openxmlformats.org/officeDocument/2006/relationships/image" Target="../media/image10.emf"/><Relationship Id="rId7" Type="http://schemas.openxmlformats.org/officeDocument/2006/relationships/oleObject" Target="../embeddings/oleObject10.bin"/><Relationship Id="rId8" Type="http://schemas.openxmlformats.org/officeDocument/2006/relationships/image" Target="../media/image11.emf"/><Relationship Id="rId9" Type="http://schemas.openxmlformats.org/officeDocument/2006/relationships/oleObject" Target="../embeddings/oleObject11.bin"/><Relationship Id="rId10" Type="http://schemas.openxmlformats.org/officeDocument/2006/relationships/image" Target="../media/image12.emf"/></Relationships>
</file>

<file path=ppt/slides/_rels/slide7.xml.rels><?xml version="1.0" encoding="UTF-8" standalone="yes"?>
<Relationships xmlns="http://schemas.openxmlformats.org/package/2006/relationships"><Relationship Id="rId11" Type="http://schemas.openxmlformats.org/officeDocument/2006/relationships/oleObject" Target="../embeddings/oleObject17.bin"/><Relationship Id="rId12" Type="http://schemas.openxmlformats.org/officeDocument/2006/relationships/image" Target="../media/image18.emf"/><Relationship Id="rId13" Type="http://schemas.openxmlformats.org/officeDocument/2006/relationships/oleObject" Target="../embeddings/oleObject18.bin"/><Relationship Id="rId14" Type="http://schemas.openxmlformats.org/officeDocument/2006/relationships/image" Target="../media/image19.emf"/><Relationship Id="rId15" Type="http://schemas.openxmlformats.org/officeDocument/2006/relationships/image" Target="../media/image1.png"/><Relationship Id="rId1" Type="http://schemas.openxmlformats.org/officeDocument/2006/relationships/vmlDrawing" Target="../drawings/vmlDrawing5.vml"/><Relationship Id="rId2" Type="http://schemas.microsoft.com/office/2007/relationships/media" Target="../media/media7.m4a"/><Relationship Id="rId3" Type="http://schemas.openxmlformats.org/officeDocument/2006/relationships/audio" Target="../media/media7.m4a"/><Relationship Id="rId4" Type="http://schemas.openxmlformats.org/officeDocument/2006/relationships/slideLayout" Target="../slideLayouts/slideLayout6.xml"/><Relationship Id="rId5" Type="http://schemas.openxmlformats.org/officeDocument/2006/relationships/oleObject" Target="../embeddings/oleObject14.bin"/><Relationship Id="rId6" Type="http://schemas.openxmlformats.org/officeDocument/2006/relationships/image" Target="../media/image15.emf"/><Relationship Id="rId7" Type="http://schemas.openxmlformats.org/officeDocument/2006/relationships/oleObject" Target="../embeddings/oleObject15.bin"/><Relationship Id="rId8" Type="http://schemas.openxmlformats.org/officeDocument/2006/relationships/image" Target="../media/image16.emf"/><Relationship Id="rId9" Type="http://schemas.openxmlformats.org/officeDocument/2006/relationships/oleObject" Target="../embeddings/oleObject16.bin"/><Relationship Id="rId10" Type="http://schemas.openxmlformats.org/officeDocument/2006/relationships/image" Target="../media/image17.emf"/></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4" Type="http://schemas.openxmlformats.org/officeDocument/2006/relationships/slideLayout" Target="../slideLayouts/slideLayout6.xml"/><Relationship Id="rId5" Type="http://schemas.openxmlformats.org/officeDocument/2006/relationships/oleObject" Target="../embeddings/oleObject19.bin"/><Relationship Id="rId6" Type="http://schemas.openxmlformats.org/officeDocument/2006/relationships/image" Target="../media/image20.emf"/><Relationship Id="rId7" Type="http://schemas.openxmlformats.org/officeDocument/2006/relationships/oleObject" Target="../embeddings/oleObject20.bin"/><Relationship Id="rId8" Type="http://schemas.openxmlformats.org/officeDocument/2006/relationships/image" Target="../media/image21.emf"/><Relationship Id="rId9" Type="http://schemas.openxmlformats.org/officeDocument/2006/relationships/image" Target="../media/image1.png"/><Relationship Id="rId1" Type="http://schemas.openxmlformats.org/officeDocument/2006/relationships/vmlDrawing" Target="../drawings/vmlDrawing6.vml"/><Relationship Id="rId2" Type="http://schemas.microsoft.com/office/2007/relationships/media" Target="../media/media8.m4a"/></Relationships>
</file>

<file path=ppt/slides/_rels/slide9.xml.rels><?xml version="1.0" encoding="UTF-8" standalone="yes"?>
<Relationships xmlns="http://schemas.openxmlformats.org/package/2006/relationships"><Relationship Id="rId11" Type="http://schemas.openxmlformats.org/officeDocument/2006/relationships/oleObject" Target="../embeddings/oleObject24.bin"/><Relationship Id="rId12" Type="http://schemas.openxmlformats.org/officeDocument/2006/relationships/image" Target="../media/image25.emf"/><Relationship Id="rId13" Type="http://schemas.openxmlformats.org/officeDocument/2006/relationships/oleObject" Target="../embeddings/oleObject25.bin"/><Relationship Id="rId14" Type="http://schemas.openxmlformats.org/officeDocument/2006/relationships/image" Target="../media/image26.emf"/><Relationship Id="rId15" Type="http://schemas.openxmlformats.org/officeDocument/2006/relationships/image" Target="../media/image1.png"/><Relationship Id="rId1" Type="http://schemas.openxmlformats.org/officeDocument/2006/relationships/vmlDrawing" Target="../drawings/vmlDrawing7.vml"/><Relationship Id="rId2" Type="http://schemas.microsoft.com/office/2007/relationships/media" Target="../media/media9.m4a"/><Relationship Id="rId3" Type="http://schemas.openxmlformats.org/officeDocument/2006/relationships/audio" Target="../media/media9.m4a"/><Relationship Id="rId4" Type="http://schemas.openxmlformats.org/officeDocument/2006/relationships/slideLayout" Target="../slideLayouts/slideLayout6.xml"/><Relationship Id="rId5" Type="http://schemas.openxmlformats.org/officeDocument/2006/relationships/oleObject" Target="../embeddings/oleObject21.bin"/><Relationship Id="rId6" Type="http://schemas.openxmlformats.org/officeDocument/2006/relationships/image" Target="../media/image22.emf"/><Relationship Id="rId7" Type="http://schemas.openxmlformats.org/officeDocument/2006/relationships/oleObject" Target="../embeddings/oleObject22.bin"/><Relationship Id="rId8" Type="http://schemas.openxmlformats.org/officeDocument/2006/relationships/image" Target="../media/image23.emf"/><Relationship Id="rId9" Type="http://schemas.openxmlformats.org/officeDocument/2006/relationships/oleObject" Target="../embeddings/oleObject23.bin"/><Relationship Id="rId10" Type="http://schemas.openxmlformats.org/officeDocument/2006/relationships/image" Target="../media/image24.emf"/></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4" Type="http://schemas.openxmlformats.org/officeDocument/2006/relationships/slideLayout" Target="../slideLayouts/slideLayout6.xml"/><Relationship Id="rId5" Type="http://schemas.openxmlformats.org/officeDocument/2006/relationships/oleObject" Target="../embeddings/oleObject26.bin"/><Relationship Id="rId6" Type="http://schemas.openxmlformats.org/officeDocument/2006/relationships/image" Target="../media/image27.emf"/><Relationship Id="rId7" Type="http://schemas.openxmlformats.org/officeDocument/2006/relationships/oleObject" Target="../embeddings/oleObject27.bin"/><Relationship Id="rId8" Type="http://schemas.openxmlformats.org/officeDocument/2006/relationships/image" Target="../media/image28.emf"/><Relationship Id="rId9" Type="http://schemas.openxmlformats.org/officeDocument/2006/relationships/oleObject" Target="../embeddings/oleObject28.bin"/><Relationship Id="rId10" Type="http://schemas.openxmlformats.org/officeDocument/2006/relationships/image" Target="../media/image29.emf"/><Relationship Id="rId11" Type="http://schemas.openxmlformats.org/officeDocument/2006/relationships/image" Target="../media/image1.png"/><Relationship Id="rId1" Type="http://schemas.openxmlformats.org/officeDocument/2006/relationships/vmlDrawing" Target="../drawings/vmlDrawing8.vml"/><Relationship Id="rId2" Type="http://schemas.microsoft.com/office/2007/relationships/media" Target="../media/media10.m4a"/></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4" Type="http://schemas.openxmlformats.org/officeDocument/2006/relationships/slideLayout" Target="../slideLayouts/slideLayout6.xml"/><Relationship Id="rId5" Type="http://schemas.openxmlformats.org/officeDocument/2006/relationships/oleObject" Target="../embeddings/oleObject29.bin"/><Relationship Id="rId6" Type="http://schemas.openxmlformats.org/officeDocument/2006/relationships/image" Target="../media/image30.emf"/><Relationship Id="rId7" Type="http://schemas.openxmlformats.org/officeDocument/2006/relationships/oleObject" Target="../embeddings/oleObject30.bin"/><Relationship Id="rId8" Type="http://schemas.openxmlformats.org/officeDocument/2006/relationships/image" Target="../media/image31.emf"/><Relationship Id="rId9" Type="http://schemas.openxmlformats.org/officeDocument/2006/relationships/image" Target="../media/image1.png"/><Relationship Id="rId1" Type="http://schemas.openxmlformats.org/officeDocument/2006/relationships/vmlDrawing" Target="../drawings/vmlDrawing9.vml"/><Relationship Id="rId2" Type="http://schemas.microsoft.com/office/2007/relationships/media" Target="../media/media11.m4a"/></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4" Type="http://schemas.openxmlformats.org/officeDocument/2006/relationships/slideLayout" Target="../slideLayouts/slideLayout6.xml"/><Relationship Id="rId5" Type="http://schemas.openxmlformats.org/officeDocument/2006/relationships/oleObject" Target="../embeddings/oleObject31.bin"/><Relationship Id="rId6" Type="http://schemas.openxmlformats.org/officeDocument/2006/relationships/image" Target="../media/image32.emf"/><Relationship Id="rId7" Type="http://schemas.openxmlformats.org/officeDocument/2006/relationships/oleObject" Target="../embeddings/oleObject32.bin"/><Relationship Id="rId8" Type="http://schemas.openxmlformats.org/officeDocument/2006/relationships/image" Target="../media/image33.emf"/><Relationship Id="rId9" Type="http://schemas.openxmlformats.org/officeDocument/2006/relationships/image" Target="../media/image1.png"/><Relationship Id="rId1" Type="http://schemas.openxmlformats.org/officeDocument/2006/relationships/vmlDrawing" Target="../drawings/vmlDrawing10.vml"/><Relationship Id="rId2" Type="http://schemas.microsoft.com/office/2007/relationships/media" Target="../media/media12.m4a"/></Relationships>
</file>

<file path=ppt/slides/_rels/slide13.xml.rels><?xml version="1.0" encoding="UTF-8" standalone="yes"?>
<Relationships xmlns="http://schemas.openxmlformats.org/package/2006/relationships"><Relationship Id="rId11" Type="http://schemas.openxmlformats.org/officeDocument/2006/relationships/oleObject" Target="../embeddings/oleObject36.bin"/><Relationship Id="rId12" Type="http://schemas.openxmlformats.org/officeDocument/2006/relationships/image" Target="../media/image37.emf"/><Relationship Id="rId13" Type="http://schemas.openxmlformats.org/officeDocument/2006/relationships/oleObject" Target="../embeddings/oleObject37.bin"/><Relationship Id="rId14" Type="http://schemas.openxmlformats.org/officeDocument/2006/relationships/image" Target="../media/image38.emf"/><Relationship Id="rId15" Type="http://schemas.openxmlformats.org/officeDocument/2006/relationships/oleObject" Target="../embeddings/oleObject38.bin"/><Relationship Id="rId16" Type="http://schemas.openxmlformats.org/officeDocument/2006/relationships/image" Target="../media/image39.emf"/><Relationship Id="rId17" Type="http://schemas.openxmlformats.org/officeDocument/2006/relationships/image" Target="../media/image1.png"/><Relationship Id="rId1" Type="http://schemas.openxmlformats.org/officeDocument/2006/relationships/vmlDrawing" Target="../drawings/vmlDrawing11.vml"/><Relationship Id="rId2" Type="http://schemas.microsoft.com/office/2007/relationships/media" Target="../media/media13.m4a"/><Relationship Id="rId3" Type="http://schemas.openxmlformats.org/officeDocument/2006/relationships/audio" Target="../media/media13.m4a"/><Relationship Id="rId4" Type="http://schemas.openxmlformats.org/officeDocument/2006/relationships/slideLayout" Target="../slideLayouts/slideLayout6.xml"/><Relationship Id="rId5" Type="http://schemas.openxmlformats.org/officeDocument/2006/relationships/oleObject" Target="../embeddings/oleObject33.bin"/><Relationship Id="rId6" Type="http://schemas.openxmlformats.org/officeDocument/2006/relationships/image" Target="../media/image34.emf"/><Relationship Id="rId7" Type="http://schemas.openxmlformats.org/officeDocument/2006/relationships/oleObject" Target="../embeddings/oleObject34.bin"/><Relationship Id="rId8" Type="http://schemas.openxmlformats.org/officeDocument/2006/relationships/image" Target="../media/image35.emf"/><Relationship Id="rId9" Type="http://schemas.openxmlformats.org/officeDocument/2006/relationships/oleObject" Target="../embeddings/oleObject35.bin"/><Relationship Id="rId10" Type="http://schemas.openxmlformats.org/officeDocument/2006/relationships/image" Target="../media/image36.emf"/></Relationships>
</file>

<file path=ppt/slides/_rels/slide14.xml.rels><?xml version="1.0" encoding="UTF-8" standalone="yes"?>
<Relationships xmlns="http://schemas.openxmlformats.org/package/2006/relationships"><Relationship Id="rId11" Type="http://schemas.openxmlformats.org/officeDocument/2006/relationships/oleObject" Target="../embeddings/oleObject42.bin"/><Relationship Id="rId12" Type="http://schemas.openxmlformats.org/officeDocument/2006/relationships/image" Target="../media/image43.emf"/><Relationship Id="rId13" Type="http://schemas.openxmlformats.org/officeDocument/2006/relationships/image" Target="../media/image1.png"/><Relationship Id="rId1" Type="http://schemas.openxmlformats.org/officeDocument/2006/relationships/vmlDrawing" Target="../drawings/vmlDrawing12.vml"/><Relationship Id="rId2" Type="http://schemas.microsoft.com/office/2007/relationships/media" Target="../media/media14.m4a"/><Relationship Id="rId3" Type="http://schemas.openxmlformats.org/officeDocument/2006/relationships/audio" Target="../media/media14.m4a"/><Relationship Id="rId4" Type="http://schemas.openxmlformats.org/officeDocument/2006/relationships/slideLayout" Target="../slideLayouts/slideLayout6.xml"/><Relationship Id="rId5" Type="http://schemas.openxmlformats.org/officeDocument/2006/relationships/oleObject" Target="../embeddings/oleObject39.bin"/><Relationship Id="rId6" Type="http://schemas.openxmlformats.org/officeDocument/2006/relationships/image" Target="../media/image40.emf"/><Relationship Id="rId7" Type="http://schemas.openxmlformats.org/officeDocument/2006/relationships/oleObject" Target="../embeddings/oleObject40.bin"/><Relationship Id="rId8" Type="http://schemas.openxmlformats.org/officeDocument/2006/relationships/image" Target="../media/image41.emf"/><Relationship Id="rId9" Type="http://schemas.openxmlformats.org/officeDocument/2006/relationships/oleObject" Target="../embeddings/oleObject41.bin"/><Relationship Id="rId10" Type="http://schemas.openxmlformats.org/officeDocument/2006/relationships/image" Target="../media/image42.emf"/></Relationships>
</file>

<file path=ppt/slides/_rels/slide15.xml.rels><?xml version="1.0" encoding="UTF-8" standalone="yes"?>
<Relationships xmlns="http://schemas.openxmlformats.org/package/2006/relationships"><Relationship Id="rId11" Type="http://schemas.openxmlformats.org/officeDocument/2006/relationships/image" Target="../media/image46.emf"/><Relationship Id="rId12" Type="http://schemas.openxmlformats.org/officeDocument/2006/relationships/oleObject" Target="../embeddings/oleObject46.bin"/><Relationship Id="rId13" Type="http://schemas.openxmlformats.org/officeDocument/2006/relationships/image" Target="../media/image47.emf"/><Relationship Id="rId14" Type="http://schemas.openxmlformats.org/officeDocument/2006/relationships/oleObject" Target="../embeddings/oleObject47.bin"/><Relationship Id="rId15" Type="http://schemas.openxmlformats.org/officeDocument/2006/relationships/image" Target="../media/image48.emf"/><Relationship Id="rId16" Type="http://schemas.openxmlformats.org/officeDocument/2006/relationships/image" Target="../media/image1.png"/><Relationship Id="rId1" Type="http://schemas.openxmlformats.org/officeDocument/2006/relationships/vmlDrawing" Target="../drawings/vmlDrawing13.vml"/><Relationship Id="rId2" Type="http://schemas.microsoft.com/office/2007/relationships/media" Target="../media/media15.m4a"/><Relationship Id="rId3" Type="http://schemas.openxmlformats.org/officeDocument/2006/relationships/audio" Target="../media/media15.m4a"/><Relationship Id="rId4" Type="http://schemas.openxmlformats.org/officeDocument/2006/relationships/slideLayout" Target="../slideLayouts/slideLayout6.xml"/><Relationship Id="rId5" Type="http://schemas.openxmlformats.org/officeDocument/2006/relationships/notesSlide" Target="../notesSlides/notesSlide1.xml"/><Relationship Id="rId6" Type="http://schemas.openxmlformats.org/officeDocument/2006/relationships/oleObject" Target="../embeddings/oleObject43.bin"/><Relationship Id="rId7" Type="http://schemas.openxmlformats.org/officeDocument/2006/relationships/image" Target="../media/image44.emf"/><Relationship Id="rId8" Type="http://schemas.openxmlformats.org/officeDocument/2006/relationships/oleObject" Target="../embeddings/oleObject44.bin"/><Relationship Id="rId9" Type="http://schemas.openxmlformats.org/officeDocument/2006/relationships/image" Target="../media/image45.emf"/><Relationship Id="rId10" Type="http://schemas.openxmlformats.org/officeDocument/2006/relationships/oleObject" Target="../embeddings/oleObject45.bin"/></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4" Type="http://schemas.openxmlformats.org/officeDocument/2006/relationships/slideLayout" Target="../slideLayouts/slideLayout2.xml"/><Relationship Id="rId5" Type="http://schemas.openxmlformats.org/officeDocument/2006/relationships/oleObject" Target="../embeddings/oleObject48.bin"/><Relationship Id="rId6" Type="http://schemas.openxmlformats.org/officeDocument/2006/relationships/image" Target="../media/image49.emf"/><Relationship Id="rId7" Type="http://schemas.openxmlformats.org/officeDocument/2006/relationships/image" Target="../media/image163.png"/><Relationship Id="rId8" Type="http://schemas.openxmlformats.org/officeDocument/2006/relationships/image" Target="../media/image1.png"/><Relationship Id="rId1" Type="http://schemas.openxmlformats.org/officeDocument/2006/relationships/vmlDrawing" Target="../drawings/vmlDrawing14.vml"/><Relationship Id="rId2" Type="http://schemas.microsoft.com/office/2007/relationships/media" Target="../media/media16.m4a"/></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4" Type="http://schemas.openxmlformats.org/officeDocument/2006/relationships/slideLayout" Target="../slideLayouts/slideLayout6.xml"/><Relationship Id="rId5" Type="http://schemas.openxmlformats.org/officeDocument/2006/relationships/oleObject" Target="../embeddings/oleObject49.bin"/><Relationship Id="rId6" Type="http://schemas.openxmlformats.org/officeDocument/2006/relationships/image" Target="../media/image50.emf"/><Relationship Id="rId7" Type="http://schemas.openxmlformats.org/officeDocument/2006/relationships/oleObject" Target="../embeddings/oleObject50.bin"/><Relationship Id="rId8" Type="http://schemas.openxmlformats.org/officeDocument/2006/relationships/image" Target="../media/image51.emf"/><Relationship Id="rId9" Type="http://schemas.openxmlformats.org/officeDocument/2006/relationships/oleObject" Target="../embeddings/oleObject51.bin"/><Relationship Id="rId10" Type="http://schemas.openxmlformats.org/officeDocument/2006/relationships/image" Target="../media/image52.emf"/><Relationship Id="rId11" Type="http://schemas.openxmlformats.org/officeDocument/2006/relationships/image" Target="../media/image1.png"/><Relationship Id="rId1" Type="http://schemas.openxmlformats.org/officeDocument/2006/relationships/vmlDrawing" Target="../drawings/vmlDrawing15.vml"/><Relationship Id="rId2" Type="http://schemas.microsoft.com/office/2007/relationships/media" Target="../media/media17.m4a"/></Relationships>
</file>

<file path=ppt/slides/_rels/slide18.xml.rels><?xml version="1.0" encoding="UTF-8" standalone="yes"?>
<Relationships xmlns="http://schemas.openxmlformats.org/package/2006/relationships"><Relationship Id="rId11" Type="http://schemas.openxmlformats.org/officeDocument/2006/relationships/oleObject" Target="../embeddings/oleObject54.bin"/><Relationship Id="rId12" Type="http://schemas.openxmlformats.org/officeDocument/2006/relationships/image" Target="../media/image1.png"/><Relationship Id="rId1" Type="http://schemas.openxmlformats.org/officeDocument/2006/relationships/vmlDrawing" Target="../drawings/vmlDrawing16.vml"/><Relationship Id="rId2" Type="http://schemas.microsoft.com/office/2007/relationships/media" Target="../media/media18.m4a"/><Relationship Id="rId3" Type="http://schemas.openxmlformats.org/officeDocument/2006/relationships/audio" Target="../media/media18.m4a"/><Relationship Id="rId4" Type="http://schemas.openxmlformats.org/officeDocument/2006/relationships/slideLayout" Target="../slideLayouts/slideLayout6.xml"/><Relationship Id="rId5" Type="http://schemas.openxmlformats.org/officeDocument/2006/relationships/oleObject" Target="../embeddings/oleObject52.bin"/><Relationship Id="rId6" Type="http://schemas.openxmlformats.org/officeDocument/2006/relationships/image" Target="../media/image53.emf"/><Relationship Id="rId7" Type="http://schemas.openxmlformats.org/officeDocument/2006/relationships/image" Target="../media/image55.png"/><Relationship Id="rId8" Type="http://schemas.openxmlformats.org/officeDocument/2006/relationships/oleObject" Target="../embeddings/oleObject53.bin"/><Relationship Id="rId9" Type="http://schemas.openxmlformats.org/officeDocument/2006/relationships/image" Target="../media/image54.emf"/><Relationship Id="rId10" Type="http://schemas.openxmlformats.org/officeDocument/2006/relationships/image" Target="../media/image56.png"/></Relationships>
</file>

<file path=ppt/slides/_rels/slide19.xml.rels><?xml version="1.0" encoding="UTF-8" standalone="yes"?>
<Relationships xmlns="http://schemas.openxmlformats.org/package/2006/relationships"><Relationship Id="rId3" Type="http://schemas.openxmlformats.org/officeDocument/2006/relationships/audio" Target="../media/media19.m4a"/><Relationship Id="rId4" Type="http://schemas.openxmlformats.org/officeDocument/2006/relationships/slideLayout" Target="../slideLayouts/slideLayout6.xml"/><Relationship Id="rId5" Type="http://schemas.openxmlformats.org/officeDocument/2006/relationships/oleObject" Target="../embeddings/oleObject55.bin"/><Relationship Id="rId6" Type="http://schemas.openxmlformats.org/officeDocument/2006/relationships/image" Target="../media/image57.emf"/><Relationship Id="rId7" Type="http://schemas.openxmlformats.org/officeDocument/2006/relationships/oleObject" Target="../embeddings/oleObject56.bin"/><Relationship Id="rId8" Type="http://schemas.openxmlformats.org/officeDocument/2006/relationships/image" Target="../media/image54.emf"/><Relationship Id="rId9" Type="http://schemas.openxmlformats.org/officeDocument/2006/relationships/oleObject" Target="../embeddings/oleObject57.bin"/><Relationship Id="rId10" Type="http://schemas.openxmlformats.org/officeDocument/2006/relationships/image" Target="../media/image53.emf"/><Relationship Id="rId11" Type="http://schemas.openxmlformats.org/officeDocument/2006/relationships/image" Target="../media/image1.png"/><Relationship Id="rId1" Type="http://schemas.openxmlformats.org/officeDocument/2006/relationships/vmlDrawing" Target="../drawings/vmlDrawing17.vml"/><Relationship Id="rId2" Type="http://schemas.microsoft.com/office/2007/relationships/media" Target="../media/media19.m4a"/></Relationships>
</file>

<file path=ppt/slides/_rels/slide20.xml.rels><?xml version="1.0" encoding="UTF-8" standalone="yes"?>
<Relationships xmlns="http://schemas.openxmlformats.org/package/2006/relationships"><Relationship Id="rId11" Type="http://schemas.openxmlformats.org/officeDocument/2006/relationships/image" Target="../media/image60.emf"/><Relationship Id="rId12" Type="http://schemas.openxmlformats.org/officeDocument/2006/relationships/image" Target="../media/image61.png"/><Relationship Id="rId13" Type="http://schemas.openxmlformats.org/officeDocument/2006/relationships/image" Target="../media/image1.png"/><Relationship Id="rId1" Type="http://schemas.openxmlformats.org/officeDocument/2006/relationships/vmlDrawing" Target="../drawings/vmlDrawing18.vml"/><Relationship Id="rId2" Type="http://schemas.microsoft.com/office/2007/relationships/media" Target="../media/media20.m4a"/><Relationship Id="rId3" Type="http://schemas.openxmlformats.org/officeDocument/2006/relationships/audio" Target="../media/media20.m4a"/><Relationship Id="rId4" Type="http://schemas.openxmlformats.org/officeDocument/2006/relationships/slideLayout" Target="../slideLayouts/slideLayout6.xml"/><Relationship Id="rId5" Type="http://schemas.openxmlformats.org/officeDocument/2006/relationships/oleObject" Target="../embeddings/oleObject58.bin"/><Relationship Id="rId6" Type="http://schemas.openxmlformats.org/officeDocument/2006/relationships/image" Target="../media/image58.emf"/><Relationship Id="rId7" Type="http://schemas.openxmlformats.org/officeDocument/2006/relationships/oleObject" Target="../embeddings/oleObject59.bin"/><Relationship Id="rId8" Type="http://schemas.openxmlformats.org/officeDocument/2006/relationships/oleObject" Target="../embeddings/oleObject60.bin"/><Relationship Id="rId9" Type="http://schemas.openxmlformats.org/officeDocument/2006/relationships/image" Target="../media/image59.emf"/><Relationship Id="rId10" Type="http://schemas.openxmlformats.org/officeDocument/2006/relationships/oleObject" Target="../embeddings/oleObject61.bin"/></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png"/><Relationship Id="rId1" Type="http://schemas.microsoft.com/office/2007/relationships/media" Target="../media/media21.m4a"/><Relationship Id="rId2" Type="http://schemas.openxmlformats.org/officeDocument/2006/relationships/audio" Target="../media/media21.m4a"/></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4" Type="http://schemas.openxmlformats.org/officeDocument/2006/relationships/slideLayout" Target="../slideLayouts/slideLayout6.xml"/><Relationship Id="rId5" Type="http://schemas.openxmlformats.org/officeDocument/2006/relationships/oleObject" Target="../embeddings/oleObject62.bin"/><Relationship Id="rId6" Type="http://schemas.openxmlformats.org/officeDocument/2006/relationships/image" Target="../media/image62.emf"/><Relationship Id="rId7" Type="http://schemas.openxmlformats.org/officeDocument/2006/relationships/image" Target="../media/image1.png"/><Relationship Id="rId1" Type="http://schemas.openxmlformats.org/officeDocument/2006/relationships/vmlDrawing" Target="../drawings/vmlDrawing19.vml"/><Relationship Id="rId2" Type="http://schemas.microsoft.com/office/2007/relationships/media" Target="../media/media22.m4a"/></Relationships>
</file>

<file path=ppt/slides/_rels/slide23.xml.rels><?xml version="1.0" encoding="UTF-8" standalone="yes"?>
<Relationships xmlns="http://schemas.openxmlformats.org/package/2006/relationships"><Relationship Id="rId3" Type="http://schemas.openxmlformats.org/officeDocument/2006/relationships/audio" Target="../media/media23.m4a"/><Relationship Id="rId4" Type="http://schemas.openxmlformats.org/officeDocument/2006/relationships/slideLayout" Target="../slideLayouts/slideLayout6.xml"/><Relationship Id="rId5" Type="http://schemas.openxmlformats.org/officeDocument/2006/relationships/oleObject" Target="../embeddings/oleObject63.bin"/><Relationship Id="rId6" Type="http://schemas.openxmlformats.org/officeDocument/2006/relationships/image" Target="../media/image63.emf"/><Relationship Id="rId7" Type="http://schemas.openxmlformats.org/officeDocument/2006/relationships/image" Target="../media/image1.png"/><Relationship Id="rId1" Type="http://schemas.openxmlformats.org/officeDocument/2006/relationships/vmlDrawing" Target="../drawings/vmlDrawing20.vml"/><Relationship Id="rId2" Type="http://schemas.microsoft.com/office/2007/relationships/media" Target="../media/media23.m4a"/></Relationships>
</file>

<file path=ppt/slides/_rels/slide24.xml.rels><?xml version="1.0" encoding="UTF-8" standalone="yes"?>
<Relationships xmlns="http://schemas.openxmlformats.org/package/2006/relationships"><Relationship Id="rId3" Type="http://schemas.openxmlformats.org/officeDocument/2006/relationships/audio" Target="../media/media24.m4a"/><Relationship Id="rId4" Type="http://schemas.openxmlformats.org/officeDocument/2006/relationships/slideLayout" Target="../slideLayouts/slideLayout6.xml"/><Relationship Id="rId5" Type="http://schemas.openxmlformats.org/officeDocument/2006/relationships/oleObject" Target="../embeddings/oleObject64.bin"/><Relationship Id="rId6" Type="http://schemas.openxmlformats.org/officeDocument/2006/relationships/image" Target="../media/image64.emf"/><Relationship Id="rId7" Type="http://schemas.openxmlformats.org/officeDocument/2006/relationships/oleObject" Target="../embeddings/oleObject65.bin"/><Relationship Id="rId8" Type="http://schemas.openxmlformats.org/officeDocument/2006/relationships/image" Target="../media/image65.emf"/><Relationship Id="rId9" Type="http://schemas.openxmlformats.org/officeDocument/2006/relationships/image" Target="../media/image66.tiff"/><Relationship Id="rId10" Type="http://schemas.openxmlformats.org/officeDocument/2006/relationships/image" Target="../media/image1.png"/><Relationship Id="rId1" Type="http://schemas.openxmlformats.org/officeDocument/2006/relationships/vmlDrawing" Target="../drawings/vmlDrawing21.vml"/><Relationship Id="rId2" Type="http://schemas.microsoft.com/office/2007/relationships/media" Target="../media/media24.m4a"/></Relationships>
</file>

<file path=ppt/slides/_rels/slide25.xml.rels><?xml version="1.0" encoding="UTF-8" standalone="yes"?>
<Relationships xmlns="http://schemas.openxmlformats.org/package/2006/relationships"><Relationship Id="rId3" Type="http://schemas.openxmlformats.org/officeDocument/2006/relationships/audio" Target="../media/media25.m4a"/><Relationship Id="rId4" Type="http://schemas.openxmlformats.org/officeDocument/2006/relationships/slideLayout" Target="../slideLayouts/slideLayout6.xml"/><Relationship Id="rId5" Type="http://schemas.openxmlformats.org/officeDocument/2006/relationships/oleObject" Target="../embeddings/oleObject66.bin"/><Relationship Id="rId6" Type="http://schemas.openxmlformats.org/officeDocument/2006/relationships/image" Target="../media/image67.emf"/><Relationship Id="rId7" Type="http://schemas.openxmlformats.org/officeDocument/2006/relationships/oleObject" Target="../embeddings/oleObject67.bin"/><Relationship Id="rId8" Type="http://schemas.openxmlformats.org/officeDocument/2006/relationships/image" Target="../media/image68.emf"/><Relationship Id="rId9" Type="http://schemas.openxmlformats.org/officeDocument/2006/relationships/oleObject" Target="../embeddings/oleObject68.bin"/><Relationship Id="rId10" Type="http://schemas.openxmlformats.org/officeDocument/2006/relationships/image" Target="../media/image69.emf"/><Relationship Id="rId11" Type="http://schemas.openxmlformats.org/officeDocument/2006/relationships/image" Target="../media/image1.png"/><Relationship Id="rId1" Type="http://schemas.openxmlformats.org/officeDocument/2006/relationships/vmlDrawing" Target="../drawings/vmlDrawing22.vml"/><Relationship Id="rId2" Type="http://schemas.microsoft.com/office/2007/relationships/media" Target="../media/media25.m4a"/></Relationships>
</file>

<file path=ppt/slides/_rels/slide26.xml.rels><?xml version="1.0" encoding="UTF-8" standalone="yes"?>
<Relationships xmlns="http://schemas.openxmlformats.org/package/2006/relationships"><Relationship Id="rId3" Type="http://schemas.openxmlformats.org/officeDocument/2006/relationships/audio" Target="../media/media26.m4a"/><Relationship Id="rId4" Type="http://schemas.openxmlformats.org/officeDocument/2006/relationships/slideLayout" Target="../slideLayouts/slideLayout6.xml"/><Relationship Id="rId5" Type="http://schemas.openxmlformats.org/officeDocument/2006/relationships/oleObject" Target="../embeddings/oleObject69.bin"/><Relationship Id="rId6" Type="http://schemas.openxmlformats.org/officeDocument/2006/relationships/image" Target="../media/image70.emf"/><Relationship Id="rId7" Type="http://schemas.openxmlformats.org/officeDocument/2006/relationships/image" Target="../media/image1.png"/><Relationship Id="rId1" Type="http://schemas.openxmlformats.org/officeDocument/2006/relationships/vmlDrawing" Target="../drawings/vmlDrawing23.vml"/><Relationship Id="rId2" Type="http://schemas.microsoft.com/office/2007/relationships/media" Target="../media/media26.m4a"/></Relationships>
</file>

<file path=ppt/slides/_rels/slide27.xml.rels><?xml version="1.0" encoding="UTF-8" standalone="yes"?>
<Relationships xmlns="http://schemas.openxmlformats.org/package/2006/relationships"><Relationship Id="rId3" Type="http://schemas.openxmlformats.org/officeDocument/2006/relationships/audio" Target="../media/media27.m4a"/><Relationship Id="rId4" Type="http://schemas.openxmlformats.org/officeDocument/2006/relationships/slideLayout" Target="../slideLayouts/slideLayout6.xml"/><Relationship Id="rId5" Type="http://schemas.openxmlformats.org/officeDocument/2006/relationships/oleObject" Target="../embeddings/oleObject70.bin"/><Relationship Id="rId6" Type="http://schemas.openxmlformats.org/officeDocument/2006/relationships/image" Target="../media/image71.emf"/><Relationship Id="rId7" Type="http://schemas.openxmlformats.org/officeDocument/2006/relationships/image" Target="../media/image1.png"/><Relationship Id="rId1" Type="http://schemas.openxmlformats.org/officeDocument/2006/relationships/vmlDrawing" Target="../drawings/vmlDrawing24.vml"/><Relationship Id="rId2" Type="http://schemas.microsoft.com/office/2007/relationships/media" Target="../media/media27.m4a"/></Relationships>
</file>

<file path=ppt/slides/_rels/slide28.xml.rels><?xml version="1.0" encoding="UTF-8" standalone="yes"?>
<Relationships xmlns="http://schemas.openxmlformats.org/package/2006/relationships"><Relationship Id="rId11" Type="http://schemas.openxmlformats.org/officeDocument/2006/relationships/oleObject" Target="../embeddings/oleObject74.bin"/><Relationship Id="rId12" Type="http://schemas.openxmlformats.org/officeDocument/2006/relationships/image" Target="../media/image75.emf"/><Relationship Id="rId13" Type="http://schemas.openxmlformats.org/officeDocument/2006/relationships/oleObject" Target="../embeddings/oleObject75.bin"/><Relationship Id="rId14" Type="http://schemas.openxmlformats.org/officeDocument/2006/relationships/image" Target="../media/image76.emf"/><Relationship Id="rId15" Type="http://schemas.openxmlformats.org/officeDocument/2006/relationships/image" Target="../media/image1.png"/><Relationship Id="rId1" Type="http://schemas.openxmlformats.org/officeDocument/2006/relationships/vmlDrawing" Target="../drawings/vmlDrawing25.vml"/><Relationship Id="rId2" Type="http://schemas.microsoft.com/office/2007/relationships/media" Target="../media/media28.m4a"/><Relationship Id="rId3" Type="http://schemas.openxmlformats.org/officeDocument/2006/relationships/audio" Target="../media/media28.m4a"/><Relationship Id="rId4" Type="http://schemas.openxmlformats.org/officeDocument/2006/relationships/slideLayout" Target="../slideLayouts/slideLayout6.xml"/><Relationship Id="rId5" Type="http://schemas.openxmlformats.org/officeDocument/2006/relationships/oleObject" Target="../embeddings/oleObject71.bin"/><Relationship Id="rId6" Type="http://schemas.openxmlformats.org/officeDocument/2006/relationships/image" Target="../media/image72.emf"/><Relationship Id="rId7" Type="http://schemas.openxmlformats.org/officeDocument/2006/relationships/oleObject" Target="../embeddings/oleObject72.bin"/><Relationship Id="rId8" Type="http://schemas.openxmlformats.org/officeDocument/2006/relationships/image" Target="../media/image73.emf"/><Relationship Id="rId9" Type="http://schemas.openxmlformats.org/officeDocument/2006/relationships/oleObject" Target="../embeddings/oleObject73.bin"/><Relationship Id="rId10" Type="http://schemas.openxmlformats.org/officeDocument/2006/relationships/image" Target="../media/image74.emf"/></Relationships>
</file>

<file path=ppt/slides/_rels/slide29.xml.rels><?xml version="1.0" encoding="UTF-8" standalone="yes"?>
<Relationships xmlns="http://schemas.openxmlformats.org/package/2006/relationships"><Relationship Id="rId11" Type="http://schemas.openxmlformats.org/officeDocument/2006/relationships/oleObject" Target="../embeddings/oleObject79.bin"/><Relationship Id="rId12" Type="http://schemas.openxmlformats.org/officeDocument/2006/relationships/image" Target="../media/image80.emf"/><Relationship Id="rId13" Type="http://schemas.openxmlformats.org/officeDocument/2006/relationships/image" Target="../media/image81.tiff"/><Relationship Id="rId14" Type="http://schemas.openxmlformats.org/officeDocument/2006/relationships/image" Target="../media/image1.png"/><Relationship Id="rId1" Type="http://schemas.openxmlformats.org/officeDocument/2006/relationships/vmlDrawing" Target="../drawings/vmlDrawing26.vml"/><Relationship Id="rId2" Type="http://schemas.microsoft.com/office/2007/relationships/media" Target="../media/media29.m4a"/><Relationship Id="rId3" Type="http://schemas.openxmlformats.org/officeDocument/2006/relationships/audio" Target="../media/media29.m4a"/><Relationship Id="rId4" Type="http://schemas.openxmlformats.org/officeDocument/2006/relationships/slideLayout" Target="../slideLayouts/slideLayout6.xml"/><Relationship Id="rId5" Type="http://schemas.openxmlformats.org/officeDocument/2006/relationships/oleObject" Target="../embeddings/oleObject76.bin"/><Relationship Id="rId6" Type="http://schemas.openxmlformats.org/officeDocument/2006/relationships/image" Target="../media/image77.emf"/><Relationship Id="rId7" Type="http://schemas.openxmlformats.org/officeDocument/2006/relationships/oleObject" Target="../embeddings/oleObject77.bin"/><Relationship Id="rId8" Type="http://schemas.openxmlformats.org/officeDocument/2006/relationships/image" Target="../media/image78.emf"/><Relationship Id="rId9" Type="http://schemas.openxmlformats.org/officeDocument/2006/relationships/oleObject" Target="../embeddings/oleObject78.bin"/><Relationship Id="rId10" Type="http://schemas.openxmlformats.org/officeDocument/2006/relationships/image" Target="../media/image79.emf"/></Relationships>
</file>

<file path=ppt/slides/_rels/slide30.xml.rels><?xml version="1.0" encoding="UTF-8" standalone="yes"?>
<Relationships xmlns="http://schemas.openxmlformats.org/package/2006/relationships"><Relationship Id="rId11" Type="http://schemas.openxmlformats.org/officeDocument/2006/relationships/oleObject" Target="../embeddings/oleObject83.bin"/><Relationship Id="rId12" Type="http://schemas.openxmlformats.org/officeDocument/2006/relationships/image" Target="../media/image85.emf"/><Relationship Id="rId13" Type="http://schemas.openxmlformats.org/officeDocument/2006/relationships/oleObject" Target="../embeddings/oleObject84.bin"/><Relationship Id="rId14" Type="http://schemas.openxmlformats.org/officeDocument/2006/relationships/image" Target="../media/image86.emf"/><Relationship Id="rId15" Type="http://schemas.openxmlformats.org/officeDocument/2006/relationships/image" Target="../media/image87.tiff"/><Relationship Id="rId16" Type="http://schemas.openxmlformats.org/officeDocument/2006/relationships/image" Target="../media/image1.png"/><Relationship Id="rId1" Type="http://schemas.openxmlformats.org/officeDocument/2006/relationships/vmlDrawing" Target="../drawings/vmlDrawing27.vml"/><Relationship Id="rId2" Type="http://schemas.microsoft.com/office/2007/relationships/media" Target="../media/media30.m4a"/><Relationship Id="rId3" Type="http://schemas.openxmlformats.org/officeDocument/2006/relationships/audio" Target="../media/media30.m4a"/><Relationship Id="rId4" Type="http://schemas.openxmlformats.org/officeDocument/2006/relationships/slideLayout" Target="../slideLayouts/slideLayout6.xml"/><Relationship Id="rId5" Type="http://schemas.openxmlformats.org/officeDocument/2006/relationships/oleObject" Target="../embeddings/oleObject80.bin"/><Relationship Id="rId6" Type="http://schemas.openxmlformats.org/officeDocument/2006/relationships/image" Target="../media/image82.emf"/><Relationship Id="rId7" Type="http://schemas.openxmlformats.org/officeDocument/2006/relationships/oleObject" Target="../embeddings/oleObject81.bin"/><Relationship Id="rId8" Type="http://schemas.openxmlformats.org/officeDocument/2006/relationships/image" Target="../media/image83.emf"/><Relationship Id="rId9" Type="http://schemas.openxmlformats.org/officeDocument/2006/relationships/oleObject" Target="../embeddings/oleObject82.bin"/><Relationship Id="rId10" Type="http://schemas.openxmlformats.org/officeDocument/2006/relationships/image" Target="../media/image84.emf"/></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png"/><Relationship Id="rId1" Type="http://schemas.microsoft.com/office/2007/relationships/media" Target="../media/media31.m4a"/><Relationship Id="rId2" Type="http://schemas.openxmlformats.org/officeDocument/2006/relationships/audio" Target="../media/media31.m4a"/></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130425"/>
            <a:ext cx="7772400" cy="2018655"/>
          </a:xfrm>
        </p:spPr>
        <p:txBody>
          <a:bodyPr>
            <a:normAutofit fontScale="90000"/>
          </a:bodyPr>
          <a:lstStyle/>
          <a:p>
            <a:r>
              <a:rPr lang="es-ES_tradnl" dirty="0"/>
              <a:t>Estudio </a:t>
            </a:r>
            <a:r>
              <a:rPr lang="es-ES_tradnl" dirty="0" smtClean="0"/>
              <a:t>termodinámico </a:t>
            </a:r>
            <a:r>
              <a:rPr lang="es-ES_tradnl" dirty="0"/>
              <a:t>de </a:t>
            </a:r>
            <a:br>
              <a:rPr lang="es-ES_tradnl" dirty="0"/>
            </a:br>
            <a:r>
              <a:rPr lang="es-ES_tradnl" dirty="0"/>
              <a:t>sistemas de </a:t>
            </a:r>
            <a:r>
              <a:rPr lang="es-ES_tradnl" dirty="0" smtClean="0"/>
              <a:t>dos componentes:</a:t>
            </a:r>
            <a:br>
              <a:rPr lang="es-ES_tradnl" dirty="0" smtClean="0"/>
            </a:br>
            <a:r>
              <a:rPr lang="es-ES_tradnl" dirty="0" smtClean="0"/>
              <a:t>Disoluciones (3)</a:t>
            </a:r>
            <a:endParaRPr lang="es-ES_tradnl" dirty="0"/>
          </a:p>
        </p:txBody>
      </p:sp>
      <p:sp>
        <p:nvSpPr>
          <p:cNvPr id="2056" name="Rectangle 8"/>
          <p:cNvSpPr>
            <a:spLocks noChangeArrowheads="1"/>
          </p:cNvSpPr>
          <p:nvPr/>
        </p:nvSpPr>
        <p:spPr bwMode="auto">
          <a:xfrm>
            <a:off x="8497888" y="6619875"/>
            <a:ext cx="184150" cy="4572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a:p>
        </p:txBody>
      </p:sp>
      <p:sp>
        <p:nvSpPr>
          <p:cNvPr id="5" name="Subtitle 7"/>
          <p:cNvSpPr txBox="1">
            <a:spLocks/>
          </p:cNvSpPr>
          <p:nvPr/>
        </p:nvSpPr>
        <p:spPr>
          <a:xfrm>
            <a:off x="251520" y="404664"/>
            <a:ext cx="3312368" cy="936104"/>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2800" b="1" cap="all"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rPr>
              <a:t>TEMA 4</a:t>
            </a:r>
            <a:endParaRPr lang="en-US" sz="2800" dirty="0"/>
          </a:p>
        </p:txBody>
      </p:sp>
      <p:sp>
        <p:nvSpPr>
          <p:cNvPr id="7" name="TextBox 6"/>
          <p:cNvSpPr txBox="1"/>
          <p:nvPr/>
        </p:nvSpPr>
        <p:spPr>
          <a:xfrm>
            <a:off x="5076056" y="5373216"/>
            <a:ext cx="3070071" cy="646331"/>
          </a:xfrm>
          <a:prstGeom prst="rect">
            <a:avLst/>
          </a:prstGeom>
          <a:noFill/>
        </p:spPr>
        <p:txBody>
          <a:bodyPr wrap="none" rtlCol="0">
            <a:spAutoFit/>
          </a:bodyPr>
          <a:lstStyle/>
          <a:p>
            <a:r>
              <a:rPr lang="en-US" dirty="0" smtClean="0"/>
              <a:t>Inmaculada García Cuesta </a:t>
            </a:r>
          </a:p>
          <a:p>
            <a:r>
              <a:rPr lang="en-US" dirty="0" smtClean="0"/>
              <a:t>Alfredo M.J. Sánchez de Merás</a:t>
            </a:r>
            <a:endParaRPr lang="en-US" dirty="0"/>
          </a:p>
        </p:txBody>
      </p:sp>
      <p:pic>
        <p:nvPicPr>
          <p:cNvPr id="4" name="Sonid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176822434"/>
      </p:ext>
    </p:extLst>
  </p:cSld>
  <p:clrMapOvr>
    <a:masterClrMapping/>
  </p:clrMapOvr>
  <mc:AlternateContent xmlns:mc="http://schemas.openxmlformats.org/markup-compatibility/2006" xmlns:p14="http://schemas.microsoft.com/office/powerpoint/2010/main">
    <mc:Choice Requires="p14">
      <p:transition spd="slow" p14:dur="2000" advTm="14888"/>
    </mc:Choice>
    <mc:Fallback xmlns="">
      <p:transition spd="slow" advTm="148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sp>
        <p:nvSpPr>
          <p:cNvPr id="737283" name="Rectangle 3"/>
          <p:cNvSpPr>
            <a:spLocks noChangeArrowheads="1"/>
          </p:cNvSpPr>
          <p:nvPr/>
        </p:nvSpPr>
        <p:spPr bwMode="auto">
          <a:xfrm>
            <a:off x="5233988" y="3890963"/>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sp>
        <p:nvSpPr>
          <p:cNvPr id="2" name="TextBox 1"/>
          <p:cNvSpPr txBox="1"/>
          <p:nvPr/>
        </p:nvSpPr>
        <p:spPr>
          <a:xfrm>
            <a:off x="251520" y="2060848"/>
            <a:ext cx="7880883" cy="830997"/>
          </a:xfrm>
          <a:prstGeom prst="rect">
            <a:avLst/>
          </a:prstGeom>
          <a:noFill/>
        </p:spPr>
        <p:txBody>
          <a:bodyPr wrap="none" rtlCol="0">
            <a:spAutoFit/>
          </a:bodyPr>
          <a:lstStyle/>
          <a:p>
            <a:r>
              <a:rPr lang="en-US" sz="2400" baseline="0" dirty="0" err="1" smtClean="0"/>
              <a:t>Supongamos</a:t>
            </a:r>
            <a:r>
              <a:rPr lang="en-US" sz="2400" baseline="0" dirty="0" smtClean="0"/>
              <a:t> un gas </a:t>
            </a:r>
            <a:r>
              <a:rPr lang="en-US" sz="2400" baseline="0" dirty="0" err="1" smtClean="0"/>
              <a:t>que</a:t>
            </a:r>
            <a:r>
              <a:rPr lang="en-US" sz="2400" baseline="0" dirty="0" smtClean="0"/>
              <a:t> </a:t>
            </a:r>
            <a:r>
              <a:rPr lang="en-US" sz="2400" baseline="0" dirty="0" err="1" smtClean="0"/>
              <a:t>cumple</a:t>
            </a:r>
            <a:r>
              <a:rPr lang="en-US" sz="2400" baseline="0" dirty="0" smtClean="0"/>
              <a:t> la </a:t>
            </a:r>
            <a:r>
              <a:rPr lang="en-US" sz="2400" baseline="0" dirty="0" err="1" smtClean="0"/>
              <a:t>ecuación</a:t>
            </a:r>
            <a:r>
              <a:rPr lang="en-US" sz="2400" baseline="0" dirty="0" smtClean="0"/>
              <a:t> de van der Waals:</a:t>
            </a:r>
          </a:p>
          <a:p>
            <a:r>
              <a:rPr lang="en-US" sz="2400" baseline="0" dirty="0" smtClean="0"/>
              <a:t> </a:t>
            </a:r>
            <a:endParaRPr lang="en-US" sz="2400" baseline="0" dirty="0"/>
          </a:p>
        </p:txBody>
      </p:sp>
      <p:graphicFrame>
        <p:nvGraphicFramePr>
          <p:cNvPr id="5" name="Object 4"/>
          <p:cNvGraphicFramePr>
            <a:graphicFrameLocks noChangeAspect="1"/>
          </p:cNvGraphicFramePr>
          <p:nvPr>
            <p:extLst>
              <p:ext uri="{D42A27DB-BD31-4B8C-83A1-F6EECF244321}">
                <p14:modId xmlns:p14="http://schemas.microsoft.com/office/powerpoint/2010/main" val="1023346215"/>
              </p:ext>
            </p:extLst>
          </p:nvPr>
        </p:nvGraphicFramePr>
        <p:xfrm>
          <a:off x="2555776" y="2636912"/>
          <a:ext cx="3024336" cy="1008112"/>
        </p:xfrm>
        <a:graphic>
          <a:graphicData uri="http://schemas.openxmlformats.org/presentationml/2006/ole">
            <mc:AlternateContent xmlns:mc="http://schemas.openxmlformats.org/markup-compatibility/2006">
              <mc:Choice xmlns:v="urn:schemas-microsoft-com:vml" Requires="v">
                <p:oleObj spid="_x0000_s828682" name="Equation" r:id="rId5" imgW="1485900" imgH="495300" progId="Equation.3">
                  <p:embed/>
                </p:oleObj>
              </mc:Choice>
              <mc:Fallback>
                <p:oleObj name="Equation" r:id="rId5" imgW="1485900" imgH="495300" progId="Equation.3">
                  <p:embed/>
                  <p:pic>
                    <p:nvPicPr>
                      <p:cNvPr id="0" name=""/>
                      <p:cNvPicPr/>
                      <p:nvPr/>
                    </p:nvPicPr>
                    <p:blipFill>
                      <a:blip r:embed="rId6"/>
                      <a:stretch>
                        <a:fillRect/>
                      </a:stretch>
                    </p:blipFill>
                    <p:spPr>
                      <a:xfrm>
                        <a:off x="2555776" y="2636912"/>
                        <a:ext cx="3024336" cy="1008112"/>
                      </a:xfrm>
                      <a:prstGeom prst="rect">
                        <a:avLst/>
                      </a:prstGeom>
                    </p:spPr>
                  </p:pic>
                </p:oleObj>
              </mc:Fallback>
            </mc:AlternateContent>
          </a:graphicData>
        </a:graphic>
      </p:graphicFrame>
      <p:sp>
        <p:nvSpPr>
          <p:cNvPr id="6" name="Rectangle 20"/>
          <p:cNvSpPr>
            <a:spLocks noChangeArrowheads="1"/>
          </p:cNvSpPr>
          <p:nvPr/>
        </p:nvSpPr>
        <p:spPr bwMode="auto">
          <a:xfrm>
            <a:off x="20539" y="5589240"/>
            <a:ext cx="8892480" cy="46166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2400" i="1" baseline="0" dirty="0" smtClean="0">
                <a:solidFill>
                  <a:srgbClr val="FF0049"/>
                </a:solidFill>
              </a:rPr>
              <a:t>… pero prácticamente imposible despejar </a:t>
            </a:r>
            <a:r>
              <a:rPr lang="es-ES_tradnl" sz="2400" i="1" baseline="0" dirty="0" err="1" smtClean="0">
                <a:solidFill>
                  <a:srgbClr val="FF0049"/>
                </a:solidFill>
              </a:rPr>
              <a:t>V</a:t>
            </a:r>
            <a:r>
              <a:rPr lang="es-ES_tradnl" sz="2400" i="1" dirty="0" err="1" smtClean="0">
                <a:solidFill>
                  <a:srgbClr val="FF0049"/>
                </a:solidFill>
              </a:rPr>
              <a:t>m</a:t>
            </a:r>
            <a:r>
              <a:rPr lang="es-ES_tradnl" sz="2400" i="1" baseline="0" dirty="0" smtClean="0">
                <a:solidFill>
                  <a:srgbClr val="FF0049"/>
                </a:solidFill>
              </a:rPr>
              <a:t> para realizar la integral </a:t>
            </a:r>
            <a:endParaRPr lang="es-ES_tradnl" sz="2400" i="1" dirty="0">
              <a:solidFill>
                <a:srgbClr val="FF0049"/>
              </a:solidFill>
            </a:endParaRPr>
          </a:p>
        </p:txBody>
      </p:sp>
      <p:graphicFrame>
        <p:nvGraphicFramePr>
          <p:cNvPr id="7" name="Object 8"/>
          <p:cNvGraphicFramePr>
            <a:graphicFrameLocks noChangeAspect="1"/>
          </p:cNvGraphicFramePr>
          <p:nvPr>
            <p:extLst>
              <p:ext uri="{D42A27DB-BD31-4B8C-83A1-F6EECF244321}">
                <p14:modId xmlns:p14="http://schemas.microsoft.com/office/powerpoint/2010/main" val="2839351416"/>
              </p:ext>
            </p:extLst>
          </p:nvPr>
        </p:nvGraphicFramePr>
        <p:xfrm>
          <a:off x="2555776" y="4581128"/>
          <a:ext cx="3078163" cy="708025"/>
        </p:xfrm>
        <a:graphic>
          <a:graphicData uri="http://schemas.openxmlformats.org/presentationml/2006/ole">
            <mc:AlternateContent xmlns:mc="http://schemas.openxmlformats.org/markup-compatibility/2006">
              <mc:Choice xmlns:v="urn:schemas-microsoft-com:vml" Requires="v">
                <p:oleObj spid="_x0000_s828683" name="Equation" r:id="rId7" imgW="2209800" imgH="508000" progId="Equation.3">
                  <p:embed/>
                </p:oleObj>
              </mc:Choice>
              <mc:Fallback>
                <p:oleObj name="Equation" r:id="rId7" imgW="2209800" imgH="508000" progId="Equation.3">
                  <p:embed/>
                  <p:pic>
                    <p:nvPicPr>
                      <p:cNvPr id="0" name=""/>
                      <p:cNvPicPr>
                        <a:picLocks noChangeAspect="1" noChangeArrowheads="1"/>
                      </p:cNvPicPr>
                      <p:nvPr/>
                    </p:nvPicPr>
                    <p:blipFill>
                      <a:blip r:embed="rId8"/>
                      <a:srcRect/>
                      <a:stretch>
                        <a:fillRect/>
                      </a:stretch>
                    </p:blipFill>
                    <p:spPr bwMode="auto">
                      <a:xfrm>
                        <a:off x="2555776" y="4581128"/>
                        <a:ext cx="3078163" cy="708025"/>
                      </a:xfrm>
                      <a:prstGeom prst="rect">
                        <a:avLst/>
                      </a:prstGeom>
                      <a:noFill/>
                      <a:ln>
                        <a:noFill/>
                      </a:ln>
                      <a:effectLst/>
                      <a:extLst/>
                    </p:spPr>
                  </p:pic>
                </p:oleObj>
              </mc:Fallback>
            </mc:AlternateContent>
          </a:graphicData>
        </a:graphic>
      </p:graphicFrame>
      <p:sp>
        <p:nvSpPr>
          <p:cNvPr id="3" name="TextBox 2"/>
          <p:cNvSpPr txBox="1"/>
          <p:nvPr/>
        </p:nvSpPr>
        <p:spPr>
          <a:xfrm>
            <a:off x="467544" y="3933056"/>
            <a:ext cx="3070823" cy="461665"/>
          </a:xfrm>
          <a:prstGeom prst="rect">
            <a:avLst/>
          </a:prstGeom>
          <a:noFill/>
        </p:spPr>
        <p:txBody>
          <a:bodyPr wrap="none" rtlCol="0">
            <a:spAutoFit/>
          </a:bodyPr>
          <a:lstStyle/>
          <a:p>
            <a:r>
              <a:rPr lang="en-US" sz="2400" baseline="0" dirty="0" smtClean="0"/>
              <a:t>Y el </a:t>
            </a:r>
            <a:r>
              <a:rPr lang="en-US" sz="2400" baseline="0" dirty="0" err="1" smtClean="0"/>
              <a:t>potencial</a:t>
            </a:r>
            <a:r>
              <a:rPr lang="en-US" sz="2400" baseline="0" dirty="0" smtClean="0"/>
              <a:t> </a:t>
            </a:r>
            <a:r>
              <a:rPr lang="en-US" sz="2400" baseline="0" dirty="0" err="1" smtClean="0"/>
              <a:t>químico</a:t>
            </a:r>
            <a:r>
              <a:rPr lang="en-US" sz="2400" baseline="0" dirty="0" smtClean="0"/>
              <a:t>:</a:t>
            </a:r>
            <a:endParaRPr lang="en-US" sz="2400" baseline="0" dirty="0"/>
          </a:p>
        </p:txBody>
      </p:sp>
      <p:pic>
        <p:nvPicPr>
          <p:cNvPr id="8" name="Sonido 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789139628"/>
      </p:ext>
    </p:extLst>
  </p:cSld>
  <p:clrMapOvr>
    <a:masterClrMapping/>
  </p:clrMapOvr>
  <mc:AlternateContent xmlns:mc="http://schemas.openxmlformats.org/markup-compatibility/2006" xmlns:p14="http://schemas.microsoft.com/office/powerpoint/2010/main">
    <mc:Choice Requires="p14">
      <p:transition spd="slow" p14:dur="2000" advTm="61784"/>
    </mc:Choice>
    <mc:Fallback xmlns="">
      <p:transition spd="slow" advTm="61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3" name="Rectangle 3"/>
          <p:cNvSpPr>
            <a:spLocks noChangeArrowheads="1"/>
          </p:cNvSpPr>
          <p:nvPr/>
        </p:nvSpPr>
        <p:spPr bwMode="auto">
          <a:xfrm>
            <a:off x="5233988" y="3890963"/>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sp>
        <p:nvSpPr>
          <p:cNvPr id="6" name="Rectangle 20"/>
          <p:cNvSpPr>
            <a:spLocks noChangeArrowheads="1"/>
          </p:cNvSpPr>
          <p:nvPr/>
        </p:nvSpPr>
        <p:spPr bwMode="auto">
          <a:xfrm>
            <a:off x="510288" y="1470816"/>
            <a:ext cx="8230927" cy="8309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2400" b="1" i="1" baseline="0" dirty="0" smtClean="0">
                <a:solidFill>
                  <a:srgbClr val="FF0049"/>
                </a:solidFill>
              </a:rPr>
              <a:t>Para mantener la simplicidad, se introduce la fugacidad, </a:t>
            </a:r>
          </a:p>
          <a:p>
            <a:r>
              <a:rPr lang="es-ES_tradnl" sz="2400" b="1" i="1" baseline="0" dirty="0" smtClean="0">
                <a:solidFill>
                  <a:srgbClr val="FF0049"/>
                </a:solidFill>
              </a:rPr>
              <a:t>f(P,T), de manera que se mantenga la forma de la ecuación</a:t>
            </a:r>
            <a:endParaRPr lang="es-ES_tradnl" sz="2400" b="1" i="1" dirty="0">
              <a:solidFill>
                <a:srgbClr val="FF0049"/>
              </a:solidFill>
            </a:endParaRPr>
          </a:p>
        </p:txBody>
      </p:sp>
      <p:sp>
        <p:nvSpPr>
          <p:cNvPr id="3" name="TextBox 2"/>
          <p:cNvSpPr txBox="1"/>
          <p:nvPr/>
        </p:nvSpPr>
        <p:spPr>
          <a:xfrm>
            <a:off x="395536" y="2636912"/>
            <a:ext cx="6124393" cy="461665"/>
          </a:xfrm>
          <a:prstGeom prst="rect">
            <a:avLst/>
          </a:prstGeom>
          <a:noFill/>
        </p:spPr>
        <p:txBody>
          <a:bodyPr wrap="none" rtlCol="0">
            <a:spAutoFit/>
          </a:bodyPr>
          <a:lstStyle/>
          <a:p>
            <a:r>
              <a:rPr lang="en-US" sz="2400" baseline="0" dirty="0" err="1" smtClean="0"/>
              <a:t>Así</a:t>
            </a:r>
            <a:r>
              <a:rPr lang="en-US" sz="2400" baseline="0" dirty="0" smtClean="0"/>
              <a:t>, el </a:t>
            </a:r>
            <a:r>
              <a:rPr lang="en-US" sz="2400" baseline="0" dirty="0" err="1" smtClean="0"/>
              <a:t>potencial</a:t>
            </a:r>
            <a:r>
              <a:rPr lang="en-US" sz="2400" baseline="0" dirty="0" smtClean="0"/>
              <a:t> </a:t>
            </a:r>
            <a:r>
              <a:rPr lang="en-US" sz="2400" baseline="0" dirty="0" err="1" smtClean="0"/>
              <a:t>químico</a:t>
            </a:r>
            <a:r>
              <a:rPr lang="en-US" sz="2400" baseline="0" dirty="0" smtClean="0"/>
              <a:t> del gas real se </a:t>
            </a:r>
            <a:r>
              <a:rPr lang="en-US" sz="2400" baseline="0" dirty="0" err="1" smtClean="0"/>
              <a:t>escribe</a:t>
            </a:r>
            <a:r>
              <a:rPr lang="en-US" sz="2400" baseline="0" dirty="0" smtClean="0"/>
              <a:t>:</a:t>
            </a:r>
            <a:endParaRPr lang="en-US" sz="2400" baseline="0" dirty="0"/>
          </a:p>
        </p:txBody>
      </p:sp>
      <p:sp>
        <p:nvSpPr>
          <p:cNvPr id="18" name="TextBox 17"/>
          <p:cNvSpPr txBox="1"/>
          <p:nvPr/>
        </p:nvSpPr>
        <p:spPr>
          <a:xfrm>
            <a:off x="1098594" y="4850405"/>
            <a:ext cx="3185374" cy="461665"/>
          </a:xfrm>
          <a:prstGeom prst="rect">
            <a:avLst/>
          </a:prstGeom>
          <a:noFill/>
        </p:spPr>
        <p:txBody>
          <a:bodyPr wrap="square" rtlCol="0">
            <a:spAutoFit/>
          </a:bodyPr>
          <a:lstStyle/>
          <a:p>
            <a:r>
              <a:rPr lang="en-US" sz="2400" i="1" baseline="0" dirty="0" smtClean="0">
                <a:solidFill>
                  <a:srgbClr val="FF0000"/>
                </a:solidFill>
              </a:rPr>
              <a:t>“</a:t>
            </a:r>
            <a:r>
              <a:rPr lang="en-US" sz="2400" i="1" baseline="0" dirty="0" err="1" smtClean="0">
                <a:solidFill>
                  <a:srgbClr val="FF0000"/>
                </a:solidFill>
              </a:rPr>
              <a:t>Presión</a:t>
            </a:r>
            <a:r>
              <a:rPr lang="en-US" sz="2400" i="1" baseline="0" dirty="0" smtClean="0">
                <a:solidFill>
                  <a:srgbClr val="FF0000"/>
                </a:solidFill>
              </a:rPr>
              <a:t> </a:t>
            </a:r>
            <a:r>
              <a:rPr lang="en-US" sz="2400" i="1" baseline="0" dirty="0" err="1" smtClean="0">
                <a:solidFill>
                  <a:srgbClr val="FF0000"/>
                </a:solidFill>
              </a:rPr>
              <a:t>corregida</a:t>
            </a:r>
            <a:r>
              <a:rPr lang="en-US" sz="2400" i="1" baseline="0" dirty="0" smtClean="0">
                <a:solidFill>
                  <a:srgbClr val="FF0000"/>
                </a:solidFill>
              </a:rPr>
              <a:t>”</a:t>
            </a:r>
            <a:endParaRPr lang="en-US" sz="2400" i="1" baseline="0" dirty="0">
              <a:solidFill>
                <a:srgbClr val="FF0000"/>
              </a:solidFill>
            </a:endParaRPr>
          </a:p>
        </p:txBody>
      </p:sp>
      <p:sp>
        <p:nvSpPr>
          <p:cNvPr id="28"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mc:AlternateContent xmlns:mc="http://schemas.openxmlformats.org/markup-compatibility/2006" xmlns:a14="http://schemas.microsoft.com/office/drawing/2010/main">
        <mc:Choice Requires="a14">
          <p:sp>
            <p:nvSpPr>
              <p:cNvPr id="12" name="CuadroTexto 11"/>
              <p:cNvSpPr txBox="1"/>
              <p:nvPr/>
            </p:nvSpPr>
            <p:spPr>
              <a:xfrm>
                <a:off x="755101" y="5958299"/>
                <a:ext cx="7642092" cy="694742"/>
              </a:xfrm>
              <a:prstGeom prst="rect">
                <a:avLst/>
              </a:prstGeom>
              <a:solidFill>
                <a:srgbClr val="CCE8E8"/>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400" i="1" baseline="0" smtClean="0">
                              <a:latin typeface="Cambria Math" charset="0"/>
                            </a:rPr>
                          </m:ctrlPr>
                        </m:sSubPr>
                        <m:e>
                          <m:r>
                            <a:rPr lang="en-US" sz="2400" i="1" baseline="0" smtClean="0">
                              <a:latin typeface="Cambria Math" charset="0"/>
                              <a:ea typeface="Cambria Math" charset="0"/>
                              <a:cs typeface="Cambria Math" charset="0"/>
                            </a:rPr>
                            <m:t>𝜇</m:t>
                          </m:r>
                        </m:e>
                        <m:sub>
                          <m:r>
                            <a:rPr lang="es-ES" sz="2400" b="0" i="1" baseline="0" smtClean="0">
                              <a:latin typeface="Cambria Math" charset="0"/>
                            </a:rPr>
                            <m:t>𝑖</m:t>
                          </m:r>
                        </m:sub>
                      </m:sSub>
                      <m:d>
                        <m:dPr>
                          <m:ctrlPr>
                            <a:rPr lang="is-IS" sz="2400" i="1" baseline="0" smtClean="0">
                              <a:latin typeface="Cambria Math" charset="0"/>
                            </a:rPr>
                          </m:ctrlPr>
                        </m:dPr>
                        <m:e>
                          <m:r>
                            <a:rPr lang="es-ES" sz="2400" b="0" i="1" baseline="0" smtClean="0">
                              <a:latin typeface="Cambria Math" charset="0"/>
                            </a:rPr>
                            <m:t>𝑝</m:t>
                          </m:r>
                          <m:r>
                            <a:rPr lang="es-ES" sz="2400" b="0" i="1" baseline="0" smtClean="0">
                              <a:latin typeface="Cambria Math" charset="0"/>
                            </a:rPr>
                            <m:t>,</m:t>
                          </m:r>
                          <m:r>
                            <a:rPr lang="es-ES" sz="2400" b="0" i="1" baseline="0" smtClean="0">
                              <a:latin typeface="Cambria Math" charset="0"/>
                            </a:rPr>
                            <m:t>𝑇</m:t>
                          </m:r>
                        </m:e>
                      </m:d>
                      <m:r>
                        <a:rPr lang="es-ES" sz="2400" b="0" i="1" baseline="0" smtClean="0">
                          <a:latin typeface="Cambria Math" charset="0"/>
                        </a:rPr>
                        <m:t>=</m:t>
                      </m:r>
                      <m:sSup>
                        <m:sSupPr>
                          <m:ctrlPr>
                            <a:rPr lang="es-ES" sz="2400" b="0" i="1" baseline="0" smtClean="0">
                              <a:latin typeface="Cambria Math" charset="0"/>
                            </a:rPr>
                          </m:ctrlPr>
                        </m:sSupPr>
                        <m:e>
                          <m:r>
                            <a:rPr lang="es-ES" sz="2400" b="0" i="1" baseline="0" smtClean="0">
                              <a:latin typeface="Cambria Math" charset="0"/>
                              <a:ea typeface="Cambria Math" charset="0"/>
                              <a:cs typeface="Cambria Math" charset="0"/>
                            </a:rPr>
                            <m:t>𝜇</m:t>
                          </m:r>
                        </m:e>
                        <m:sup>
                          <m:r>
                            <a:rPr lang="es-ES" sz="2400" b="0" i="1" baseline="0" smtClean="0">
                              <a:latin typeface="Cambria Math" charset="0"/>
                            </a:rPr>
                            <m:t>0</m:t>
                          </m:r>
                        </m:sup>
                      </m:sSup>
                      <m:d>
                        <m:dPr>
                          <m:ctrlPr>
                            <a:rPr lang="es-ES" sz="2400" b="0" i="1" baseline="0" smtClean="0">
                              <a:latin typeface="Cambria Math" charset="0"/>
                            </a:rPr>
                          </m:ctrlPr>
                        </m:dPr>
                        <m:e>
                          <m:r>
                            <a:rPr lang="es-ES" sz="2400" b="0" i="1" baseline="0" smtClean="0">
                              <a:latin typeface="Cambria Math" charset="0"/>
                            </a:rPr>
                            <m:t>𝑇</m:t>
                          </m:r>
                        </m:e>
                      </m:d>
                      <m:r>
                        <a:rPr lang="es-ES" sz="2400" b="0" i="1" baseline="0" smtClean="0">
                          <a:latin typeface="Cambria Math" charset="0"/>
                        </a:rPr>
                        <m:t>+</m:t>
                      </m:r>
                      <m:r>
                        <a:rPr lang="es-ES" sz="2400" b="0" i="1" baseline="0" smtClean="0">
                          <a:latin typeface="Cambria Math" charset="0"/>
                        </a:rPr>
                        <m:t>𝑅</m:t>
                      </m:r>
                      <m:r>
                        <a:rPr lang="es-ES" sz="2400" b="0" i="1" baseline="0" smtClean="0">
                          <a:latin typeface="Cambria Math" charset="0"/>
                        </a:rPr>
                        <m:t> </m:t>
                      </m:r>
                      <m:r>
                        <a:rPr lang="es-ES" sz="2400" b="0" i="1" baseline="0" smtClean="0">
                          <a:latin typeface="Cambria Math" charset="0"/>
                        </a:rPr>
                        <m:t>𝑇</m:t>
                      </m:r>
                      <m:func>
                        <m:funcPr>
                          <m:ctrlPr>
                            <a:rPr lang="es-ES" sz="2400" b="0" i="1" baseline="0" smtClean="0">
                              <a:latin typeface="Cambria Math" charset="0"/>
                            </a:rPr>
                          </m:ctrlPr>
                        </m:funcPr>
                        <m:fName>
                          <m:r>
                            <m:rPr>
                              <m:sty m:val="p"/>
                            </m:rPr>
                            <a:rPr lang="es-ES" sz="2400" b="0" i="0" baseline="0" smtClean="0">
                              <a:latin typeface="Cambria Math" charset="0"/>
                            </a:rPr>
                            <m:t>ln</m:t>
                          </m:r>
                        </m:fName>
                        <m:e>
                          <m:f>
                            <m:fPr>
                              <m:ctrlPr>
                                <a:rPr lang="bg-BG" sz="2400" b="0" i="1" baseline="0" smtClean="0">
                                  <a:latin typeface="Cambria Math" charset="0"/>
                                </a:rPr>
                              </m:ctrlPr>
                            </m:fPr>
                            <m:num>
                              <m:sSub>
                                <m:sSubPr>
                                  <m:ctrlPr>
                                    <a:rPr lang="en-US" sz="2400" b="0" i="1" baseline="0" smtClean="0">
                                      <a:latin typeface="Cambria Math" charset="0"/>
                                    </a:rPr>
                                  </m:ctrlPr>
                                </m:sSubPr>
                                <m:e>
                                  <m:r>
                                    <a:rPr lang="es-ES" sz="2400" b="0" i="1" baseline="0" smtClean="0">
                                      <a:latin typeface="Cambria Math" charset="0"/>
                                    </a:rPr>
                                    <m:t>𝑝</m:t>
                                  </m:r>
                                </m:e>
                                <m:sub>
                                  <m:r>
                                    <a:rPr lang="es-ES" sz="2400" b="0" i="1" baseline="0" smtClean="0">
                                      <a:latin typeface="Cambria Math" charset="0"/>
                                    </a:rPr>
                                    <m:t>𝑖</m:t>
                                  </m:r>
                                </m:sub>
                              </m:sSub>
                            </m:num>
                            <m:den>
                              <m:sSup>
                                <m:sSupPr>
                                  <m:ctrlPr>
                                    <a:rPr lang="bg-BG" sz="2400" b="0" i="1" baseline="0" smtClean="0">
                                      <a:latin typeface="Cambria Math" charset="0"/>
                                    </a:rPr>
                                  </m:ctrlPr>
                                </m:sSupPr>
                                <m:e>
                                  <m:r>
                                    <a:rPr lang="es-ES" sz="2400" b="0" i="1" baseline="0" smtClean="0">
                                      <a:latin typeface="Cambria Math" charset="0"/>
                                    </a:rPr>
                                    <m:t>𝑝</m:t>
                                  </m:r>
                                </m:e>
                                <m:sup>
                                  <m:r>
                                    <a:rPr lang="es-ES" sz="2400" b="0" i="1" baseline="0" smtClean="0">
                                      <a:latin typeface="Cambria Math" charset="0"/>
                                    </a:rPr>
                                    <m:t>0</m:t>
                                  </m:r>
                                </m:sup>
                              </m:sSup>
                            </m:den>
                          </m:f>
                        </m:e>
                      </m:func>
                      <m:r>
                        <a:rPr lang="es-ES" sz="2400" b="0" i="1" baseline="0" smtClean="0">
                          <a:latin typeface="Cambria Math" charset="0"/>
                        </a:rPr>
                        <m:t>+</m:t>
                      </m:r>
                      <m:r>
                        <a:rPr lang="es-ES" sz="2400" i="1" baseline="0">
                          <a:latin typeface="Cambria Math" charset="0"/>
                        </a:rPr>
                        <m:t>𝑅</m:t>
                      </m:r>
                      <m:r>
                        <a:rPr lang="es-ES" sz="2400" i="1" baseline="0">
                          <a:latin typeface="Cambria Math" charset="0"/>
                        </a:rPr>
                        <m:t> </m:t>
                      </m:r>
                      <m:r>
                        <a:rPr lang="es-ES" sz="2400" i="1" baseline="0">
                          <a:latin typeface="Cambria Math" charset="0"/>
                        </a:rPr>
                        <m:t>𝑇</m:t>
                      </m:r>
                      <m:func>
                        <m:funcPr>
                          <m:ctrlPr>
                            <a:rPr lang="es-ES" sz="2400" i="1" baseline="0">
                              <a:latin typeface="Cambria Math" charset="0"/>
                            </a:rPr>
                          </m:ctrlPr>
                        </m:funcPr>
                        <m:fName>
                          <m:r>
                            <m:rPr>
                              <m:sty m:val="p"/>
                            </m:rPr>
                            <a:rPr lang="es-ES" sz="2400" baseline="0">
                              <a:latin typeface="Cambria Math" charset="0"/>
                            </a:rPr>
                            <m:t>ln</m:t>
                          </m:r>
                        </m:fName>
                        <m:e>
                          <m:sSub>
                            <m:sSubPr>
                              <m:ctrlPr>
                                <a:rPr lang="en-US" sz="2400" i="1" baseline="0" smtClean="0">
                                  <a:latin typeface="Cambria Math" charset="0"/>
                                </a:rPr>
                              </m:ctrlPr>
                            </m:sSubPr>
                            <m:e>
                              <m:r>
                                <a:rPr lang="en-US" sz="2400" i="1" baseline="0" smtClean="0">
                                  <a:latin typeface="Cambria Math" charset="0"/>
                                  <a:ea typeface="Cambria Math" charset="0"/>
                                  <a:cs typeface="Cambria Math" charset="0"/>
                                </a:rPr>
                                <m:t>𝜙</m:t>
                              </m:r>
                            </m:e>
                            <m:sub>
                              <m:r>
                                <a:rPr lang="es-ES" sz="2400" b="0" i="1" baseline="0" smtClean="0">
                                  <a:latin typeface="Cambria Math" charset="0"/>
                                </a:rPr>
                                <m:t>𝑖</m:t>
                              </m:r>
                            </m:sub>
                          </m:sSub>
                        </m:e>
                      </m:func>
                      <m:r>
                        <a:rPr lang="es-ES" sz="2400" b="0" i="1" baseline="0" smtClean="0">
                          <a:latin typeface="Cambria Math" charset="0"/>
                        </a:rPr>
                        <m:t>=</m:t>
                      </m:r>
                      <m:sSubSup>
                        <m:sSubSupPr>
                          <m:ctrlPr>
                            <a:rPr lang="en-US" sz="2400" b="0" i="1" baseline="0" smtClean="0">
                              <a:latin typeface="Cambria Math" charset="0"/>
                            </a:rPr>
                          </m:ctrlPr>
                        </m:sSubSupPr>
                        <m:e>
                          <m:r>
                            <a:rPr lang="en-US" sz="2400" b="0" i="1" baseline="0" smtClean="0">
                              <a:latin typeface="Cambria Math" charset="0"/>
                              <a:ea typeface="Cambria Math" charset="0"/>
                              <a:cs typeface="Cambria Math" charset="0"/>
                            </a:rPr>
                            <m:t>𝜇</m:t>
                          </m:r>
                        </m:e>
                        <m:sub>
                          <m:r>
                            <a:rPr lang="es-ES" sz="2400" b="0" i="1" baseline="0" smtClean="0">
                              <a:latin typeface="Cambria Math" charset="0"/>
                            </a:rPr>
                            <m:t>𝑖</m:t>
                          </m:r>
                        </m:sub>
                        <m:sup>
                          <m:r>
                            <a:rPr lang="es-ES" sz="2400" b="0" i="1" baseline="0" smtClean="0">
                              <a:latin typeface="Cambria Math" charset="0"/>
                            </a:rPr>
                            <m:t>𝐺𝐼</m:t>
                          </m:r>
                        </m:sup>
                      </m:sSubSup>
                      <m:r>
                        <a:rPr lang="es-ES" sz="2400" b="0" i="1" baseline="0" smtClean="0">
                          <a:latin typeface="Cambria Math" charset="0"/>
                        </a:rPr>
                        <m:t>+</m:t>
                      </m:r>
                      <m:r>
                        <a:rPr lang="es-ES" sz="2400" i="1" baseline="0">
                          <a:latin typeface="Cambria Math" charset="0"/>
                        </a:rPr>
                        <m:t>𝑅</m:t>
                      </m:r>
                      <m:r>
                        <a:rPr lang="es-ES" sz="2400" i="1" baseline="0">
                          <a:latin typeface="Cambria Math" charset="0"/>
                        </a:rPr>
                        <m:t> </m:t>
                      </m:r>
                      <m:r>
                        <a:rPr lang="es-ES" sz="2400" i="1" baseline="0">
                          <a:latin typeface="Cambria Math" charset="0"/>
                        </a:rPr>
                        <m:t>𝑇</m:t>
                      </m:r>
                      <m:func>
                        <m:funcPr>
                          <m:ctrlPr>
                            <a:rPr lang="es-ES" sz="2400" i="1" baseline="0">
                              <a:latin typeface="Cambria Math" charset="0"/>
                            </a:rPr>
                          </m:ctrlPr>
                        </m:funcPr>
                        <m:fName>
                          <m:r>
                            <m:rPr>
                              <m:sty m:val="p"/>
                            </m:rPr>
                            <a:rPr lang="es-ES" sz="2400" baseline="0">
                              <a:latin typeface="Cambria Math" charset="0"/>
                            </a:rPr>
                            <m:t>ln</m:t>
                          </m:r>
                        </m:fName>
                        <m:e>
                          <m:sSub>
                            <m:sSubPr>
                              <m:ctrlPr>
                                <a:rPr lang="en-US" sz="2400" i="1" baseline="0">
                                  <a:latin typeface="Cambria Math" charset="0"/>
                                </a:rPr>
                              </m:ctrlPr>
                            </m:sSubPr>
                            <m:e>
                              <m:r>
                                <a:rPr lang="en-US" sz="2400" i="1" baseline="0">
                                  <a:latin typeface="Cambria Math" charset="0"/>
                                  <a:ea typeface="Cambria Math" charset="0"/>
                                  <a:cs typeface="Cambria Math" charset="0"/>
                                </a:rPr>
                                <m:t>𝜙</m:t>
                              </m:r>
                            </m:e>
                            <m:sub>
                              <m:r>
                                <a:rPr lang="es-ES" sz="2400" i="1" baseline="0">
                                  <a:latin typeface="Cambria Math" charset="0"/>
                                </a:rPr>
                                <m:t>𝑖</m:t>
                              </m:r>
                            </m:sub>
                          </m:sSub>
                        </m:e>
                      </m:func>
                    </m:oMath>
                  </m:oMathPara>
                </a14:m>
                <a:endParaRPr lang="es-ES_tradnl" sz="2400" i="1" baseline="0" dirty="0"/>
              </a:p>
            </p:txBody>
          </p:sp>
        </mc:Choice>
        <mc:Fallback xmlns="">
          <p:sp>
            <p:nvSpPr>
              <p:cNvPr id="12" name="CuadroTexto 11"/>
              <p:cNvSpPr txBox="1">
                <a:spLocks noRot="1" noChangeAspect="1" noMove="1" noResize="1" noEditPoints="1" noAdjustHandles="1" noChangeArrowheads="1" noChangeShapeType="1" noTextEdit="1"/>
              </p:cNvSpPr>
              <p:nvPr/>
            </p:nvSpPr>
            <p:spPr>
              <a:xfrm>
                <a:off x="755101" y="5958299"/>
                <a:ext cx="7642092" cy="694742"/>
              </a:xfrm>
              <a:prstGeom prst="rect">
                <a:avLst/>
              </a:prstGeom>
              <a:blipFill rotWithShape="0">
                <a:blip r:embed="rId4"/>
                <a:stretch>
                  <a:fillRect/>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9" name="CuadroTexto 18"/>
              <p:cNvSpPr txBox="1"/>
              <p:nvPr/>
            </p:nvSpPr>
            <p:spPr>
              <a:xfrm>
                <a:off x="611560" y="3812294"/>
                <a:ext cx="6860148" cy="787973"/>
              </a:xfrm>
              <a:prstGeom prst="rect">
                <a:avLst/>
              </a:prstGeom>
              <a:solidFill>
                <a:srgbClr val="CCE8E8"/>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400" i="1" baseline="0" smtClean="0">
                              <a:latin typeface="Cambria Math" charset="0"/>
                            </a:rPr>
                          </m:ctrlPr>
                        </m:sSubPr>
                        <m:e>
                          <m:r>
                            <a:rPr lang="en-US" sz="2400" i="1" baseline="0" smtClean="0">
                              <a:latin typeface="Cambria Math" charset="0"/>
                              <a:ea typeface="Cambria Math" charset="0"/>
                              <a:cs typeface="Cambria Math" charset="0"/>
                            </a:rPr>
                            <m:t>𝜇</m:t>
                          </m:r>
                        </m:e>
                        <m:sub>
                          <m:r>
                            <a:rPr lang="es-ES" sz="2400" b="0" i="1" baseline="0" smtClean="0">
                              <a:latin typeface="Cambria Math" charset="0"/>
                            </a:rPr>
                            <m:t>𝑖</m:t>
                          </m:r>
                        </m:sub>
                      </m:sSub>
                      <m:d>
                        <m:dPr>
                          <m:ctrlPr>
                            <a:rPr lang="is-IS" sz="2400" i="1" baseline="0" smtClean="0">
                              <a:latin typeface="Cambria Math" charset="0"/>
                            </a:rPr>
                          </m:ctrlPr>
                        </m:dPr>
                        <m:e>
                          <m:r>
                            <a:rPr lang="es-ES" sz="2400" b="0" i="1" baseline="0" smtClean="0">
                              <a:latin typeface="Cambria Math" charset="0"/>
                            </a:rPr>
                            <m:t>𝑝</m:t>
                          </m:r>
                          <m:r>
                            <a:rPr lang="es-ES" sz="2400" b="0" i="1" baseline="0" smtClean="0">
                              <a:latin typeface="Cambria Math" charset="0"/>
                            </a:rPr>
                            <m:t>,</m:t>
                          </m:r>
                          <m:r>
                            <a:rPr lang="es-ES" sz="2400" b="0" i="1" baseline="0" smtClean="0">
                              <a:latin typeface="Cambria Math" charset="0"/>
                            </a:rPr>
                            <m:t>𝑇</m:t>
                          </m:r>
                        </m:e>
                      </m:d>
                      <m:r>
                        <a:rPr lang="es-ES" sz="2400" b="0" i="1" baseline="0" smtClean="0">
                          <a:latin typeface="Cambria Math" charset="0"/>
                        </a:rPr>
                        <m:t>=</m:t>
                      </m:r>
                      <m:sSup>
                        <m:sSupPr>
                          <m:ctrlPr>
                            <a:rPr lang="es-ES" sz="2400" b="0" i="1" baseline="0" smtClean="0">
                              <a:latin typeface="Cambria Math" charset="0"/>
                            </a:rPr>
                          </m:ctrlPr>
                        </m:sSupPr>
                        <m:e>
                          <m:r>
                            <a:rPr lang="es-ES" sz="2400" b="0" i="1" baseline="0" smtClean="0">
                              <a:latin typeface="Cambria Math" charset="0"/>
                              <a:ea typeface="Cambria Math" charset="0"/>
                              <a:cs typeface="Cambria Math" charset="0"/>
                            </a:rPr>
                            <m:t>𝜇</m:t>
                          </m:r>
                        </m:e>
                        <m:sup>
                          <m:r>
                            <a:rPr lang="es-ES" sz="2400" b="0" i="1" baseline="0" smtClean="0">
                              <a:latin typeface="Cambria Math" charset="0"/>
                            </a:rPr>
                            <m:t>0</m:t>
                          </m:r>
                        </m:sup>
                      </m:sSup>
                      <m:d>
                        <m:dPr>
                          <m:ctrlPr>
                            <a:rPr lang="es-ES" sz="2400" b="0" i="1" baseline="0" smtClean="0">
                              <a:latin typeface="Cambria Math" charset="0"/>
                            </a:rPr>
                          </m:ctrlPr>
                        </m:dPr>
                        <m:e>
                          <m:r>
                            <a:rPr lang="es-ES" sz="2400" b="0" i="1" baseline="0" smtClean="0">
                              <a:latin typeface="Cambria Math" charset="0"/>
                            </a:rPr>
                            <m:t>𝑇</m:t>
                          </m:r>
                        </m:e>
                      </m:d>
                      <m:r>
                        <a:rPr lang="es-ES" sz="2400" b="0" i="1" baseline="0" smtClean="0">
                          <a:latin typeface="Cambria Math" charset="0"/>
                        </a:rPr>
                        <m:t>+</m:t>
                      </m:r>
                      <m:r>
                        <a:rPr lang="es-ES" sz="2400" b="0" i="1" baseline="0" smtClean="0">
                          <a:latin typeface="Cambria Math" charset="0"/>
                        </a:rPr>
                        <m:t>𝑅</m:t>
                      </m:r>
                      <m:r>
                        <a:rPr lang="es-ES" sz="2400" b="0" i="1" baseline="0" smtClean="0">
                          <a:latin typeface="Cambria Math" charset="0"/>
                        </a:rPr>
                        <m:t> </m:t>
                      </m:r>
                      <m:r>
                        <a:rPr lang="es-ES" sz="2400" b="0" i="1" baseline="0" smtClean="0">
                          <a:latin typeface="Cambria Math" charset="0"/>
                        </a:rPr>
                        <m:t>𝑇</m:t>
                      </m:r>
                      <m:func>
                        <m:funcPr>
                          <m:ctrlPr>
                            <a:rPr lang="es-ES" sz="2400" b="0" i="1" baseline="0" smtClean="0">
                              <a:latin typeface="Cambria Math" charset="0"/>
                            </a:rPr>
                          </m:ctrlPr>
                        </m:funcPr>
                        <m:fName>
                          <m:r>
                            <m:rPr>
                              <m:sty m:val="p"/>
                            </m:rPr>
                            <a:rPr lang="es-ES" sz="2400" b="0" i="0" baseline="0" smtClean="0">
                              <a:latin typeface="Cambria Math" charset="0"/>
                            </a:rPr>
                            <m:t>ln</m:t>
                          </m:r>
                        </m:fName>
                        <m:e>
                          <m:f>
                            <m:fPr>
                              <m:ctrlPr>
                                <a:rPr lang="bg-BG" sz="2400" b="0" i="1" baseline="0" smtClean="0">
                                  <a:latin typeface="Cambria Math" charset="0"/>
                                </a:rPr>
                              </m:ctrlPr>
                            </m:fPr>
                            <m:num>
                              <m:sSub>
                                <m:sSubPr>
                                  <m:ctrlPr>
                                    <a:rPr lang="en-US" sz="2400" b="0" i="1" baseline="0" smtClean="0">
                                      <a:latin typeface="Cambria Math" charset="0"/>
                                    </a:rPr>
                                  </m:ctrlPr>
                                </m:sSubPr>
                                <m:e>
                                  <m:r>
                                    <a:rPr lang="es-ES" sz="2400" b="0" i="1" baseline="0" smtClean="0">
                                      <a:latin typeface="Cambria Math" charset="0"/>
                                    </a:rPr>
                                    <m:t>𝑓</m:t>
                                  </m:r>
                                </m:e>
                                <m:sub>
                                  <m:r>
                                    <a:rPr lang="es-ES" sz="2400" b="0" i="1" baseline="0" smtClean="0">
                                      <a:latin typeface="Cambria Math" charset="0"/>
                                    </a:rPr>
                                    <m:t>𝑖</m:t>
                                  </m:r>
                                </m:sub>
                              </m:sSub>
                            </m:num>
                            <m:den>
                              <m:sSup>
                                <m:sSupPr>
                                  <m:ctrlPr>
                                    <a:rPr lang="bg-BG" sz="2400" b="0" i="1" baseline="0" smtClean="0">
                                      <a:latin typeface="Cambria Math" charset="0"/>
                                    </a:rPr>
                                  </m:ctrlPr>
                                </m:sSupPr>
                                <m:e>
                                  <m:r>
                                    <a:rPr lang="es-ES" sz="2400" b="0" i="1" baseline="0" smtClean="0">
                                      <a:latin typeface="Cambria Math" charset="0"/>
                                    </a:rPr>
                                    <m:t>𝑝</m:t>
                                  </m:r>
                                </m:e>
                                <m:sup>
                                  <m:r>
                                    <a:rPr lang="es-ES" sz="2400" b="0" i="1" baseline="0" smtClean="0">
                                      <a:latin typeface="Cambria Math" charset="0"/>
                                    </a:rPr>
                                    <m:t>0</m:t>
                                  </m:r>
                                </m:sup>
                              </m:sSup>
                            </m:den>
                          </m:f>
                        </m:e>
                      </m:func>
                      <m:r>
                        <a:rPr lang="es-ES" sz="2400" b="0" i="1" baseline="0" smtClean="0">
                          <a:latin typeface="Cambria Math" charset="0"/>
                        </a:rPr>
                        <m:t>=</m:t>
                      </m:r>
                      <m:sSup>
                        <m:sSupPr>
                          <m:ctrlPr>
                            <a:rPr lang="es-ES" sz="2400" i="1" baseline="0">
                              <a:latin typeface="Cambria Math" charset="0"/>
                            </a:rPr>
                          </m:ctrlPr>
                        </m:sSupPr>
                        <m:e>
                          <m:r>
                            <a:rPr lang="es-ES" sz="2400" i="1" baseline="0">
                              <a:latin typeface="Cambria Math" charset="0"/>
                              <a:ea typeface="Cambria Math" charset="0"/>
                              <a:cs typeface="Cambria Math" charset="0"/>
                            </a:rPr>
                            <m:t>𝜇</m:t>
                          </m:r>
                        </m:e>
                        <m:sup>
                          <m:r>
                            <a:rPr lang="es-ES" sz="2400" i="1" baseline="0">
                              <a:latin typeface="Cambria Math" charset="0"/>
                            </a:rPr>
                            <m:t>0</m:t>
                          </m:r>
                        </m:sup>
                      </m:sSup>
                      <m:d>
                        <m:dPr>
                          <m:ctrlPr>
                            <a:rPr lang="es-ES" sz="2400" i="1" baseline="0">
                              <a:latin typeface="Cambria Math" charset="0"/>
                            </a:rPr>
                          </m:ctrlPr>
                        </m:dPr>
                        <m:e>
                          <m:r>
                            <a:rPr lang="es-ES" sz="2400" i="1" baseline="0">
                              <a:latin typeface="Cambria Math" charset="0"/>
                            </a:rPr>
                            <m:t>𝑇</m:t>
                          </m:r>
                        </m:e>
                      </m:d>
                      <m:r>
                        <a:rPr lang="es-ES" sz="2400" i="1" baseline="0">
                          <a:latin typeface="Cambria Math" charset="0"/>
                        </a:rPr>
                        <m:t>+</m:t>
                      </m:r>
                      <m:r>
                        <a:rPr lang="es-ES" sz="2400" i="1" baseline="0">
                          <a:latin typeface="Cambria Math" charset="0"/>
                        </a:rPr>
                        <m:t>𝑅</m:t>
                      </m:r>
                      <m:r>
                        <a:rPr lang="es-ES" sz="2400" i="1" baseline="0">
                          <a:latin typeface="Cambria Math" charset="0"/>
                        </a:rPr>
                        <m:t> </m:t>
                      </m:r>
                      <m:r>
                        <a:rPr lang="es-ES" sz="2400" i="1" baseline="0">
                          <a:latin typeface="Cambria Math" charset="0"/>
                        </a:rPr>
                        <m:t>𝑇</m:t>
                      </m:r>
                      <m:func>
                        <m:funcPr>
                          <m:ctrlPr>
                            <a:rPr lang="es-ES" sz="2400" i="1" baseline="0">
                              <a:latin typeface="Cambria Math" charset="0"/>
                            </a:rPr>
                          </m:ctrlPr>
                        </m:funcPr>
                        <m:fName>
                          <m:r>
                            <m:rPr>
                              <m:sty m:val="p"/>
                            </m:rPr>
                            <a:rPr lang="es-ES" sz="2400" baseline="0">
                              <a:latin typeface="Cambria Math" charset="0"/>
                            </a:rPr>
                            <m:t>ln</m:t>
                          </m:r>
                        </m:fName>
                        <m:e>
                          <m:f>
                            <m:fPr>
                              <m:ctrlPr>
                                <a:rPr lang="bg-BG" sz="2400" i="1" baseline="0">
                                  <a:latin typeface="Cambria Math" charset="0"/>
                                </a:rPr>
                              </m:ctrlPr>
                            </m:fPr>
                            <m:num>
                              <m:sSub>
                                <m:sSubPr>
                                  <m:ctrlPr>
                                    <a:rPr lang="en-US" sz="2400" i="1" baseline="0">
                                      <a:latin typeface="Cambria Math" charset="0"/>
                                    </a:rPr>
                                  </m:ctrlPr>
                                </m:sSubPr>
                                <m:e>
                                  <m:sSub>
                                    <m:sSubPr>
                                      <m:ctrlPr>
                                        <a:rPr lang="en-US" sz="2400" i="1" baseline="0" smtClean="0">
                                          <a:latin typeface="Cambria Math" charset="0"/>
                                        </a:rPr>
                                      </m:ctrlPr>
                                    </m:sSubPr>
                                    <m:e>
                                      <m:r>
                                        <a:rPr lang="en-US" sz="2400" i="1" baseline="0" smtClean="0">
                                          <a:latin typeface="Cambria Math" charset="0"/>
                                          <a:ea typeface="Cambria Math" charset="0"/>
                                          <a:cs typeface="Cambria Math" charset="0"/>
                                        </a:rPr>
                                        <m:t>𝜙</m:t>
                                      </m:r>
                                    </m:e>
                                    <m:sub>
                                      <m:r>
                                        <a:rPr lang="es-ES" sz="2400" b="0" i="1" baseline="0" smtClean="0">
                                          <a:latin typeface="Cambria Math" charset="0"/>
                                        </a:rPr>
                                        <m:t>𝑖</m:t>
                                      </m:r>
                                    </m:sub>
                                  </m:sSub>
                                  <m:r>
                                    <a:rPr lang="es-ES" sz="2400" b="0" i="1" baseline="0" smtClean="0">
                                      <a:latin typeface="Cambria Math" charset="0"/>
                                    </a:rPr>
                                    <m:t>𝑝</m:t>
                                  </m:r>
                                </m:e>
                                <m:sub>
                                  <m:r>
                                    <a:rPr lang="es-ES" sz="2400" i="1" baseline="0">
                                      <a:latin typeface="Cambria Math" charset="0"/>
                                    </a:rPr>
                                    <m:t>𝑖</m:t>
                                  </m:r>
                                </m:sub>
                              </m:sSub>
                            </m:num>
                            <m:den>
                              <m:sSup>
                                <m:sSupPr>
                                  <m:ctrlPr>
                                    <a:rPr lang="bg-BG" sz="2400" i="1" baseline="0">
                                      <a:latin typeface="Cambria Math" charset="0"/>
                                    </a:rPr>
                                  </m:ctrlPr>
                                </m:sSupPr>
                                <m:e>
                                  <m:r>
                                    <a:rPr lang="es-ES" sz="2400" i="1" baseline="0">
                                      <a:latin typeface="Cambria Math" charset="0"/>
                                    </a:rPr>
                                    <m:t>𝑝</m:t>
                                  </m:r>
                                </m:e>
                                <m:sup>
                                  <m:r>
                                    <a:rPr lang="es-ES" sz="2400" i="1" baseline="0">
                                      <a:latin typeface="Cambria Math" charset="0"/>
                                    </a:rPr>
                                    <m:t>0</m:t>
                                  </m:r>
                                </m:sup>
                              </m:sSup>
                            </m:den>
                          </m:f>
                        </m:e>
                      </m:func>
                    </m:oMath>
                  </m:oMathPara>
                </a14:m>
                <a:endParaRPr lang="es-ES_tradnl" sz="2400" i="1" baseline="0" dirty="0"/>
              </a:p>
            </p:txBody>
          </p:sp>
        </mc:Choice>
        <mc:Fallback xmlns="">
          <p:sp>
            <p:nvSpPr>
              <p:cNvPr id="19" name="CuadroTexto 18"/>
              <p:cNvSpPr txBox="1">
                <a:spLocks noRot="1" noChangeAspect="1" noMove="1" noResize="1" noEditPoints="1" noAdjustHandles="1" noChangeArrowheads="1" noChangeShapeType="1" noTextEdit="1"/>
              </p:cNvSpPr>
              <p:nvPr/>
            </p:nvSpPr>
            <p:spPr>
              <a:xfrm>
                <a:off x="611560" y="3812294"/>
                <a:ext cx="6860148" cy="787973"/>
              </a:xfrm>
              <a:prstGeom prst="rect">
                <a:avLst/>
              </a:prstGeom>
              <a:blipFill rotWithShape="0">
                <a:blip r:embed="rId5"/>
                <a:stretch>
                  <a:fillRect/>
                </a:stretch>
              </a:blipFill>
            </p:spPr>
            <p:txBody>
              <a:bodyPr/>
              <a:lstStyle/>
              <a:p>
                <a:r>
                  <a:rPr lang="es-ES_tradnl">
                    <a:noFill/>
                  </a:rPr>
                  <a:t> </a:t>
                </a:r>
              </a:p>
            </p:txBody>
          </p:sp>
        </mc:Fallback>
      </mc:AlternateContent>
      <p:grpSp>
        <p:nvGrpSpPr>
          <p:cNvPr id="26" name="Agrupar 25"/>
          <p:cNvGrpSpPr/>
          <p:nvPr/>
        </p:nvGrpSpPr>
        <p:grpSpPr>
          <a:xfrm>
            <a:off x="1187624" y="3540289"/>
            <a:ext cx="3294619" cy="1508159"/>
            <a:chOff x="1187624" y="3540289"/>
            <a:chExt cx="3294619" cy="1508159"/>
          </a:xfrm>
        </p:grpSpPr>
        <p:cxnSp>
          <p:nvCxnSpPr>
            <p:cNvPr id="16" name="Elbow Connector 15"/>
            <p:cNvCxnSpPr/>
            <p:nvPr/>
          </p:nvCxnSpPr>
          <p:spPr>
            <a:xfrm rot="10800000" flipV="1">
              <a:off x="1187624" y="3540289"/>
              <a:ext cx="3096344" cy="1508159"/>
            </a:xfrm>
            <a:prstGeom prst="bentConnector3">
              <a:avLst>
                <a:gd name="adj1" fmla="val 124007"/>
              </a:avLst>
            </a:prstGeom>
            <a:ln w="19050" cmpd="sng">
              <a:solidFill>
                <a:schemeClr val="accent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
          <p:nvSpPr>
            <p:cNvPr id="21" name="Rectángulo 20"/>
            <p:cNvSpPr/>
            <p:nvPr/>
          </p:nvSpPr>
          <p:spPr>
            <a:xfrm>
              <a:off x="4041634" y="3843080"/>
              <a:ext cx="440609" cy="306000"/>
            </a:xfrm>
            <a:prstGeom prst="rect">
              <a:avLst/>
            </a:prstGeom>
            <a:noFill/>
            <a:ln w="1905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cxnSp>
          <p:nvCxnSpPr>
            <p:cNvPr id="25" name="Conector recto 24"/>
            <p:cNvCxnSpPr/>
            <p:nvPr/>
          </p:nvCxnSpPr>
          <p:spPr>
            <a:xfrm>
              <a:off x="4283968" y="3540289"/>
              <a:ext cx="0" cy="270000"/>
            </a:xfrm>
            <a:prstGeom prst="line">
              <a:avLst/>
            </a:prstGeom>
            <a:ln w="19050">
              <a:solidFill>
                <a:schemeClr val="accent2"/>
              </a:solidFill>
            </a:ln>
            <a:effectLst/>
          </p:spPr>
          <p:style>
            <a:lnRef idx="2">
              <a:schemeClr val="accent1"/>
            </a:lnRef>
            <a:fillRef idx="0">
              <a:schemeClr val="accent1"/>
            </a:fillRef>
            <a:effectRef idx="1">
              <a:schemeClr val="accent1"/>
            </a:effectRef>
            <a:fontRef idx="minor">
              <a:schemeClr val="tx1"/>
            </a:fontRef>
          </p:style>
        </p:cxnSp>
      </p:grpSp>
      <p:sp>
        <p:nvSpPr>
          <p:cNvPr id="29" name="TextBox 17"/>
          <p:cNvSpPr txBox="1"/>
          <p:nvPr/>
        </p:nvSpPr>
        <p:spPr>
          <a:xfrm>
            <a:off x="5326063" y="4850405"/>
            <a:ext cx="3430912" cy="461665"/>
          </a:xfrm>
          <a:prstGeom prst="rect">
            <a:avLst/>
          </a:prstGeom>
          <a:noFill/>
        </p:spPr>
        <p:txBody>
          <a:bodyPr wrap="square" rtlCol="0">
            <a:spAutoFit/>
          </a:bodyPr>
          <a:lstStyle/>
          <a:p>
            <a:r>
              <a:rPr lang="en-US" sz="2400" i="1" baseline="0" smtClean="0">
                <a:solidFill>
                  <a:srgbClr val="FF0000"/>
                </a:solidFill>
              </a:rPr>
              <a:t>Coeficiente</a:t>
            </a:r>
            <a:r>
              <a:rPr lang="en-US" sz="2400" i="1" baseline="0" dirty="0" smtClean="0">
                <a:solidFill>
                  <a:srgbClr val="FF0000"/>
                </a:solidFill>
              </a:rPr>
              <a:t> de </a:t>
            </a:r>
            <a:r>
              <a:rPr lang="en-US" sz="2400" i="1" baseline="0" dirty="0" err="1" smtClean="0">
                <a:solidFill>
                  <a:srgbClr val="FF0000"/>
                </a:solidFill>
              </a:rPr>
              <a:t>fugacidad</a:t>
            </a:r>
            <a:endParaRPr lang="en-US" sz="2400" i="1" baseline="0" dirty="0">
              <a:solidFill>
                <a:srgbClr val="FF0000"/>
              </a:solidFill>
            </a:endParaRPr>
          </a:p>
        </p:txBody>
      </p:sp>
      <p:cxnSp>
        <p:nvCxnSpPr>
          <p:cNvPr id="31" name="Elbow Connector 15"/>
          <p:cNvCxnSpPr>
            <a:endCxn id="29" idx="3"/>
          </p:cNvCxnSpPr>
          <p:nvPr/>
        </p:nvCxnSpPr>
        <p:spPr>
          <a:xfrm>
            <a:off x="6894007" y="3577025"/>
            <a:ext cx="1692000" cy="1504213"/>
          </a:xfrm>
          <a:prstGeom prst="bentConnector3">
            <a:avLst>
              <a:gd name="adj1" fmla="val 112271"/>
            </a:avLst>
          </a:prstGeom>
          <a:ln w="19050" cmpd="sng">
            <a:solidFill>
              <a:schemeClr val="accent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
        <p:nvSpPr>
          <p:cNvPr id="32" name="Rectángulo 31"/>
          <p:cNvSpPr/>
          <p:nvPr/>
        </p:nvSpPr>
        <p:spPr>
          <a:xfrm>
            <a:off x="6732240" y="3861048"/>
            <a:ext cx="324000" cy="306000"/>
          </a:xfrm>
          <a:prstGeom prst="rect">
            <a:avLst/>
          </a:prstGeom>
          <a:noFill/>
          <a:ln w="1905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cxnSp>
        <p:nvCxnSpPr>
          <p:cNvPr id="33" name="Conector recto 32"/>
          <p:cNvCxnSpPr/>
          <p:nvPr/>
        </p:nvCxnSpPr>
        <p:spPr>
          <a:xfrm>
            <a:off x="6894005" y="3577025"/>
            <a:ext cx="0" cy="270000"/>
          </a:xfrm>
          <a:prstGeom prst="line">
            <a:avLst/>
          </a:prstGeom>
          <a:ln w="19050">
            <a:solidFill>
              <a:schemeClr val="accent2"/>
            </a:solidFill>
          </a:ln>
          <a:effectLst/>
        </p:spPr>
        <p:style>
          <a:lnRef idx="2">
            <a:schemeClr val="accent1"/>
          </a:lnRef>
          <a:fillRef idx="0">
            <a:schemeClr val="accent1"/>
          </a:fillRef>
          <a:effectRef idx="1">
            <a:schemeClr val="accent1"/>
          </a:effectRef>
          <a:fontRef idx="minor">
            <a:schemeClr val="tx1"/>
          </a:fontRef>
        </p:style>
      </p:cxnSp>
      <p:pic>
        <p:nvPicPr>
          <p:cNvPr id="44" name="Sonido 4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16446889"/>
      </p:ext>
    </p:extLst>
  </p:cSld>
  <p:clrMapOvr>
    <a:masterClrMapping/>
  </p:clrMapOvr>
  <mc:AlternateContent xmlns:mc="http://schemas.openxmlformats.org/markup-compatibility/2006" xmlns:p14="http://schemas.microsoft.com/office/powerpoint/2010/main">
    <mc:Choice Requires="p14">
      <p:transition spd="slow" p14:dur="2000" advTm="77612"/>
    </mc:Choice>
    <mc:Fallback xmlns="">
      <p:transition spd="slow" advTm="77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3" name="Rectangle 3"/>
          <p:cNvSpPr>
            <a:spLocks noChangeArrowheads="1"/>
          </p:cNvSpPr>
          <p:nvPr/>
        </p:nvSpPr>
        <p:spPr bwMode="auto">
          <a:xfrm>
            <a:off x="5233988" y="3890963"/>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graphicFrame>
        <p:nvGraphicFramePr>
          <p:cNvPr id="737284" name="Object 4"/>
          <p:cNvGraphicFramePr>
            <a:graphicFrameLocks noChangeAspect="1"/>
          </p:cNvGraphicFramePr>
          <p:nvPr>
            <p:extLst>
              <p:ext uri="{D42A27DB-BD31-4B8C-83A1-F6EECF244321}">
                <p14:modId xmlns:p14="http://schemas.microsoft.com/office/powerpoint/2010/main" val="1834103449"/>
              </p:ext>
            </p:extLst>
          </p:nvPr>
        </p:nvGraphicFramePr>
        <p:xfrm>
          <a:off x="5035624" y="5445224"/>
          <a:ext cx="3352800" cy="447675"/>
        </p:xfrm>
        <a:graphic>
          <a:graphicData uri="http://schemas.openxmlformats.org/presentationml/2006/ole">
            <mc:AlternateContent xmlns:mc="http://schemas.openxmlformats.org/markup-compatibility/2006">
              <mc:Choice xmlns:v="urn:schemas-microsoft-com:vml" Requires="v">
                <p:oleObj spid="_x0000_s789929" name="Equation" r:id="rId5" imgW="2565400" imgH="342900" progId="Equation.3">
                  <p:embed/>
                </p:oleObj>
              </mc:Choice>
              <mc:Fallback>
                <p:oleObj name="Equation" r:id="rId5" imgW="2565400" imgH="342900" progId="Equation.3">
                  <p:embed/>
                  <p:pic>
                    <p:nvPicPr>
                      <p:cNvPr id="0" name=""/>
                      <p:cNvPicPr>
                        <a:picLocks noChangeAspect="1" noChangeArrowheads="1"/>
                      </p:cNvPicPr>
                      <p:nvPr/>
                    </p:nvPicPr>
                    <p:blipFill>
                      <a:blip r:embed="rId6"/>
                      <a:srcRect/>
                      <a:stretch>
                        <a:fillRect/>
                      </a:stretch>
                    </p:blipFill>
                    <p:spPr bwMode="auto">
                      <a:xfrm>
                        <a:off x="5035624" y="5445224"/>
                        <a:ext cx="3352800" cy="4476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7285" name="Object 5"/>
          <p:cNvGraphicFramePr>
            <a:graphicFrameLocks noChangeAspect="1"/>
          </p:cNvGraphicFramePr>
          <p:nvPr>
            <p:extLst>
              <p:ext uri="{D42A27DB-BD31-4B8C-83A1-F6EECF244321}">
                <p14:modId xmlns:p14="http://schemas.microsoft.com/office/powerpoint/2010/main" val="2117124654"/>
              </p:ext>
            </p:extLst>
          </p:nvPr>
        </p:nvGraphicFramePr>
        <p:xfrm>
          <a:off x="5508104" y="2852936"/>
          <a:ext cx="1981200" cy="609600"/>
        </p:xfrm>
        <a:graphic>
          <a:graphicData uri="http://schemas.openxmlformats.org/presentationml/2006/ole">
            <mc:AlternateContent xmlns:mc="http://schemas.openxmlformats.org/markup-compatibility/2006">
              <mc:Choice xmlns:v="urn:schemas-microsoft-com:vml" Requires="v">
                <p:oleObj spid="_x0000_s789930" name="Equation" r:id="rId7" imgW="1485900" imgH="457200" progId="Equation.DSMT4">
                  <p:embed/>
                </p:oleObj>
              </mc:Choice>
              <mc:Fallback>
                <p:oleObj name="Equation" r:id="rId7" imgW="1485900" imgH="4572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08104" y="2852936"/>
                        <a:ext cx="1981200" cy="609600"/>
                      </a:xfrm>
                      <a:prstGeom prst="rect">
                        <a:avLst/>
                      </a:prstGeom>
                      <a:solidFill>
                        <a:srgbClr val="FFFEC9"/>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37314" name="Rectangle 34"/>
          <p:cNvSpPr>
            <a:spLocks noChangeArrowheads="1"/>
          </p:cNvSpPr>
          <p:nvPr/>
        </p:nvSpPr>
        <p:spPr bwMode="auto">
          <a:xfrm>
            <a:off x="381000" y="1828800"/>
            <a:ext cx="8001000" cy="666849"/>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tx1"/>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es-ES_tradnl" i="1" dirty="0">
                <a:solidFill>
                  <a:schemeClr val="tx2"/>
                </a:solidFill>
                <a:latin typeface="Times" charset="0"/>
              </a:rPr>
              <a:t>El estudio de disoluciones reales requiere nuevas magnitudes que conserven la forma del potencial </a:t>
            </a:r>
            <a:r>
              <a:rPr lang="es-ES_tradnl" i="1" dirty="0" smtClean="0">
                <a:solidFill>
                  <a:schemeClr val="tx2"/>
                </a:solidFill>
              </a:rPr>
              <a:t>quími</a:t>
            </a:r>
            <a:r>
              <a:rPr lang="es-ES_tradnl" i="1" dirty="0" smtClean="0">
                <a:solidFill>
                  <a:schemeClr val="tx2"/>
                </a:solidFill>
                <a:latin typeface="Times" charset="0"/>
              </a:rPr>
              <a:t>co</a:t>
            </a:r>
            <a:r>
              <a:rPr lang="es-ES_tradnl" i="1" dirty="0">
                <a:solidFill>
                  <a:schemeClr val="tx2"/>
                </a:solidFill>
                <a:latin typeface="Times" charset="0"/>
              </a:rPr>
              <a:t>. </a:t>
            </a:r>
          </a:p>
        </p:txBody>
      </p:sp>
      <p:graphicFrame>
        <p:nvGraphicFramePr>
          <p:cNvPr id="737315" name="Object 35"/>
          <p:cNvGraphicFramePr>
            <a:graphicFrameLocks noChangeAspect="1"/>
          </p:cNvGraphicFramePr>
          <p:nvPr>
            <p:extLst>
              <p:ext uri="{D42A27DB-BD31-4B8C-83A1-F6EECF244321}">
                <p14:modId xmlns:p14="http://schemas.microsoft.com/office/powerpoint/2010/main" val="1717782322"/>
              </p:ext>
            </p:extLst>
          </p:nvPr>
        </p:nvGraphicFramePr>
        <p:xfrm>
          <a:off x="5394325" y="4005263"/>
          <a:ext cx="2384425" cy="554037"/>
        </p:xfrm>
        <a:graphic>
          <a:graphicData uri="http://schemas.openxmlformats.org/presentationml/2006/ole">
            <mc:AlternateContent xmlns:mc="http://schemas.openxmlformats.org/markup-compatibility/2006">
              <mc:Choice xmlns:v="urn:schemas-microsoft-com:vml" Requires="v">
                <p:oleObj spid="_x0000_s789931" name="Equation" r:id="rId9" imgW="1092200" imgH="254000" progId="Equation.3">
                  <p:embed/>
                </p:oleObj>
              </mc:Choice>
              <mc:Fallback>
                <p:oleObj name="Equation" r:id="rId9" imgW="1092200" imgH="254000" progId="Equation.3">
                  <p:embed/>
                  <p:pic>
                    <p:nvPicPr>
                      <p:cNvPr id="0" name=""/>
                      <p:cNvPicPr>
                        <a:picLocks noChangeAspect="1" noChangeArrowheads="1"/>
                      </p:cNvPicPr>
                      <p:nvPr/>
                    </p:nvPicPr>
                    <p:blipFill>
                      <a:blip r:embed="rId10"/>
                      <a:srcRect/>
                      <a:stretch>
                        <a:fillRect/>
                      </a:stretch>
                    </p:blipFill>
                    <p:spPr bwMode="auto">
                      <a:xfrm>
                        <a:off x="5394325" y="4005263"/>
                        <a:ext cx="2384425" cy="554037"/>
                      </a:xfrm>
                      <a:prstGeom prst="rect">
                        <a:avLst/>
                      </a:prstGeom>
                      <a:solidFill>
                        <a:srgbClr val="B0D3D8"/>
                      </a:solidFill>
                      <a:ln>
                        <a:noFill/>
                      </a:ln>
                      <a:effectLst/>
                    </p:spPr>
                  </p:pic>
                </p:oleObj>
              </mc:Fallback>
            </mc:AlternateContent>
          </a:graphicData>
        </a:graphic>
      </p:graphicFrame>
      <p:sp>
        <p:nvSpPr>
          <p:cNvPr id="35" name="Text Box 29"/>
          <p:cNvSpPr txBox="1">
            <a:spLocks noChangeArrowheads="1"/>
          </p:cNvSpPr>
          <p:nvPr/>
        </p:nvSpPr>
        <p:spPr bwMode="auto">
          <a:xfrm>
            <a:off x="2123728" y="4221088"/>
            <a:ext cx="338554" cy="38232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a:t>
            </a:r>
            <a:r>
              <a:rPr lang="es-ES_tradnl" sz="1600" b="1" dirty="0" smtClean="0">
                <a:solidFill>
                  <a:srgbClr val="FF0049"/>
                </a:solidFill>
                <a:latin typeface="Times" charset="0"/>
              </a:rPr>
              <a:t>F</a:t>
            </a:r>
            <a:endParaRPr lang="es-ES_tradnl" sz="1600" b="1" dirty="0">
              <a:solidFill>
                <a:srgbClr val="FF0049"/>
              </a:solidFill>
              <a:latin typeface="Times" charset="0"/>
            </a:endParaRP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34"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pSp>
        <p:nvGrpSpPr>
          <p:cNvPr id="2" name="Agrupar 1"/>
          <p:cNvGrpSpPr/>
          <p:nvPr/>
        </p:nvGrpSpPr>
        <p:grpSpPr>
          <a:xfrm>
            <a:off x="304800" y="2781300"/>
            <a:ext cx="4724400" cy="3792538"/>
            <a:chOff x="304800" y="2781300"/>
            <a:chExt cx="4724400" cy="3792538"/>
          </a:xfrm>
        </p:grpSpPr>
        <p:grpSp>
          <p:nvGrpSpPr>
            <p:cNvPr id="737289" name="Group 9"/>
            <p:cNvGrpSpPr>
              <a:grpSpLocks/>
            </p:cNvGrpSpPr>
            <p:nvPr/>
          </p:nvGrpSpPr>
          <p:grpSpPr bwMode="auto">
            <a:xfrm>
              <a:off x="304800" y="2781300"/>
              <a:ext cx="4724400" cy="3792538"/>
              <a:chOff x="384" y="1752"/>
              <a:chExt cx="2976" cy="2389"/>
            </a:xfrm>
          </p:grpSpPr>
          <p:sp>
            <p:nvSpPr>
              <p:cNvPr id="737290" name="Text Box 10"/>
              <p:cNvSpPr txBox="1">
                <a:spLocks noChangeArrowheads="1"/>
              </p:cNvSpPr>
              <p:nvPr/>
            </p:nvSpPr>
            <p:spPr bwMode="auto">
              <a:xfrm>
                <a:off x="2304" y="3744"/>
                <a:ext cx="1056"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a:latin typeface="Times" charset="0"/>
                  </a:rPr>
                  <a:t>-</a:t>
                </a:r>
                <a:r>
                  <a:rPr lang="es-ES_tradnl" sz="2400" b="1" baseline="0" dirty="0" err="1">
                    <a:latin typeface="Times" charset="0"/>
                  </a:rPr>
                  <a:t>ln</a:t>
                </a:r>
                <a:r>
                  <a:rPr lang="es-ES_tradnl" sz="2400" b="1" baseline="0" dirty="0">
                    <a:latin typeface="Times" charset="0"/>
                  </a:rPr>
                  <a:t> x</a:t>
                </a:r>
                <a:r>
                  <a:rPr lang="es-ES_tradnl" sz="2400" b="1" baseline="-25000" dirty="0">
                    <a:latin typeface="Times" charset="0"/>
                  </a:rPr>
                  <a:t>i</a:t>
                </a:r>
              </a:p>
            </p:txBody>
          </p:sp>
          <p:grpSp>
            <p:nvGrpSpPr>
              <p:cNvPr id="737291" name="Group 11"/>
              <p:cNvGrpSpPr>
                <a:grpSpLocks/>
              </p:cNvGrpSpPr>
              <p:nvPr/>
            </p:nvGrpSpPr>
            <p:grpSpPr bwMode="auto">
              <a:xfrm>
                <a:off x="384" y="1752"/>
                <a:ext cx="2400" cy="2389"/>
                <a:chOff x="288" y="1704"/>
                <a:chExt cx="2400" cy="2389"/>
              </a:xfrm>
            </p:grpSpPr>
            <p:sp>
              <p:nvSpPr>
                <p:cNvPr id="737292" name="Text Box 12"/>
                <p:cNvSpPr txBox="1">
                  <a:spLocks noChangeArrowheads="1"/>
                </p:cNvSpPr>
                <p:nvPr/>
              </p:nvSpPr>
              <p:spPr bwMode="auto">
                <a:xfrm rot="16200000">
                  <a:off x="61" y="2260"/>
                  <a:ext cx="1344"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disolvente</a:t>
                  </a:r>
                </a:p>
              </p:txBody>
            </p:sp>
            <p:grpSp>
              <p:nvGrpSpPr>
                <p:cNvPr id="737293" name="Group 13"/>
                <p:cNvGrpSpPr>
                  <a:grpSpLocks/>
                </p:cNvGrpSpPr>
                <p:nvPr/>
              </p:nvGrpSpPr>
              <p:grpSpPr bwMode="auto">
                <a:xfrm>
                  <a:off x="288" y="1872"/>
                  <a:ext cx="2400" cy="2221"/>
                  <a:chOff x="288" y="1920"/>
                  <a:chExt cx="2400" cy="2221"/>
                </a:xfrm>
              </p:grpSpPr>
              <p:sp>
                <p:nvSpPr>
                  <p:cNvPr id="737294" name="Text Box 14"/>
                  <p:cNvSpPr txBox="1">
                    <a:spLocks noChangeArrowheads="1"/>
                  </p:cNvSpPr>
                  <p:nvPr/>
                </p:nvSpPr>
                <p:spPr bwMode="auto">
                  <a:xfrm>
                    <a:off x="471" y="3744"/>
                    <a:ext cx="414" cy="3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lnSpc>
                        <a:spcPct val="80000"/>
                      </a:lnSpc>
                    </a:pPr>
                    <a:r>
                      <a:rPr lang="es-ES_tradnl" sz="2000" baseline="0" dirty="0">
                        <a:latin typeface="Times" charset="0"/>
                      </a:rPr>
                      <a:t>0</a:t>
                    </a:r>
                  </a:p>
                  <a:p>
                    <a:pPr algn="ctr">
                      <a:lnSpc>
                        <a:spcPct val="80000"/>
                      </a:lnSpc>
                    </a:pPr>
                    <a:r>
                      <a:rPr lang="es-ES_tradnl" sz="2000" baseline="0" dirty="0">
                        <a:latin typeface="Times" charset="0"/>
                      </a:rPr>
                      <a:t>x</a:t>
                    </a:r>
                    <a:r>
                      <a:rPr lang="es-ES_tradnl" sz="2000" dirty="0">
                        <a:latin typeface="Times" charset="0"/>
                      </a:rPr>
                      <a:t>i</a:t>
                    </a:r>
                    <a:r>
                      <a:rPr lang="es-ES_tradnl" sz="2000" baseline="0" dirty="0">
                        <a:latin typeface="Times" charset="0"/>
                      </a:rPr>
                      <a:t>=1</a:t>
                    </a:r>
                  </a:p>
                </p:txBody>
              </p:sp>
              <p:sp>
                <p:nvSpPr>
                  <p:cNvPr id="737295" name="Line 15"/>
                  <p:cNvSpPr>
                    <a:spLocks noChangeShapeType="1"/>
                  </p:cNvSpPr>
                  <p:nvPr/>
                </p:nvSpPr>
                <p:spPr bwMode="auto">
                  <a:xfrm>
                    <a:off x="624" y="1920"/>
                    <a:ext cx="0" cy="1824"/>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37296" name="Line 16"/>
                  <p:cNvSpPr>
                    <a:spLocks noChangeShapeType="1"/>
                  </p:cNvSpPr>
                  <p:nvPr/>
                </p:nvSpPr>
                <p:spPr bwMode="auto">
                  <a:xfrm>
                    <a:off x="624" y="3744"/>
                    <a:ext cx="2064" cy="0"/>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737297" name="Group 17"/>
                  <p:cNvGrpSpPr>
                    <a:grpSpLocks/>
                  </p:cNvGrpSpPr>
                  <p:nvPr/>
                </p:nvGrpSpPr>
                <p:grpSpPr bwMode="auto">
                  <a:xfrm>
                    <a:off x="572" y="2795"/>
                    <a:ext cx="1633" cy="1008"/>
                    <a:chOff x="572" y="2843"/>
                    <a:chExt cx="1633" cy="1008"/>
                  </a:xfrm>
                </p:grpSpPr>
                <p:sp>
                  <p:nvSpPr>
                    <p:cNvPr id="737298" name="Line 18"/>
                    <p:cNvSpPr>
                      <a:spLocks noChangeShapeType="1"/>
                    </p:cNvSpPr>
                    <p:nvPr/>
                  </p:nvSpPr>
                  <p:spPr bwMode="auto">
                    <a:xfrm>
                      <a:off x="572" y="2843"/>
                      <a:ext cx="1440" cy="1008"/>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37300" name="Freeform 20"/>
                    <p:cNvSpPr>
                      <a:spLocks/>
                    </p:cNvSpPr>
                    <p:nvPr/>
                  </p:nvSpPr>
                  <p:spPr bwMode="auto">
                    <a:xfrm>
                      <a:off x="624" y="2843"/>
                      <a:ext cx="1581" cy="590"/>
                    </a:xfrm>
                    <a:custGeom>
                      <a:avLst/>
                      <a:gdLst>
                        <a:gd name="T0" fmla="*/ 0 w 1488"/>
                        <a:gd name="T1" fmla="*/ 0 h 624"/>
                        <a:gd name="T2" fmla="*/ 144 w 1488"/>
                        <a:gd name="T3" fmla="*/ 96 h 624"/>
                        <a:gd name="T4" fmla="*/ 336 w 1488"/>
                        <a:gd name="T5" fmla="*/ 192 h 624"/>
                        <a:gd name="T6" fmla="*/ 624 w 1488"/>
                        <a:gd name="T7" fmla="*/ 288 h 624"/>
                        <a:gd name="T8" fmla="*/ 960 w 1488"/>
                        <a:gd name="T9" fmla="*/ 240 h 624"/>
                        <a:gd name="T10" fmla="*/ 1152 w 1488"/>
                        <a:gd name="T11" fmla="*/ 288 h 624"/>
                        <a:gd name="T12" fmla="*/ 1296 w 1488"/>
                        <a:gd name="T13" fmla="*/ 432 h 624"/>
                        <a:gd name="T14" fmla="*/ 1488 w 1488"/>
                        <a:gd name="T15" fmla="*/ 624 h 6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8" h="624">
                          <a:moveTo>
                            <a:pt x="0" y="0"/>
                          </a:moveTo>
                          <a:cubicBezTo>
                            <a:pt x="44" y="32"/>
                            <a:pt x="88" y="64"/>
                            <a:pt x="144" y="96"/>
                          </a:cubicBezTo>
                          <a:cubicBezTo>
                            <a:pt x="200" y="128"/>
                            <a:pt x="256" y="160"/>
                            <a:pt x="336" y="192"/>
                          </a:cubicBezTo>
                          <a:cubicBezTo>
                            <a:pt x="416" y="224"/>
                            <a:pt x="520" y="280"/>
                            <a:pt x="624" y="288"/>
                          </a:cubicBezTo>
                          <a:cubicBezTo>
                            <a:pt x="728" y="296"/>
                            <a:pt x="872" y="240"/>
                            <a:pt x="960" y="240"/>
                          </a:cubicBezTo>
                          <a:cubicBezTo>
                            <a:pt x="1048" y="240"/>
                            <a:pt x="1096" y="256"/>
                            <a:pt x="1152" y="288"/>
                          </a:cubicBezTo>
                          <a:cubicBezTo>
                            <a:pt x="1208" y="320"/>
                            <a:pt x="1240" y="376"/>
                            <a:pt x="1296" y="432"/>
                          </a:cubicBezTo>
                          <a:cubicBezTo>
                            <a:pt x="1352" y="488"/>
                            <a:pt x="1456" y="592"/>
                            <a:pt x="1488" y="624"/>
                          </a:cubicBezTo>
                        </a:path>
                      </a:pathLst>
                    </a:custGeom>
                    <a:noFill/>
                    <a:ln w="19050"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737302" name="Line 22"/>
                  <p:cNvSpPr>
                    <a:spLocks noChangeShapeType="1"/>
                  </p:cNvSpPr>
                  <p:nvPr/>
                </p:nvSpPr>
                <p:spPr bwMode="auto">
                  <a:xfrm>
                    <a:off x="960"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37303" name="Line 23"/>
                  <p:cNvSpPr>
                    <a:spLocks noChangeShapeType="1"/>
                  </p:cNvSpPr>
                  <p:nvPr/>
                </p:nvSpPr>
                <p:spPr bwMode="auto">
                  <a:xfrm>
                    <a:off x="1968"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37304" name="Text Box 24"/>
                  <p:cNvSpPr txBox="1">
                    <a:spLocks noChangeArrowheads="1"/>
                  </p:cNvSpPr>
                  <p:nvPr/>
                </p:nvSpPr>
                <p:spPr bwMode="auto">
                  <a:xfrm rot="1927452">
                    <a:off x="923" y="2392"/>
                    <a:ext cx="684"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HENRY</a:t>
                    </a:r>
                  </a:p>
                </p:txBody>
              </p:sp>
              <p:sp>
                <p:nvSpPr>
                  <p:cNvPr id="737305" name="Text Box 25"/>
                  <p:cNvSpPr txBox="1">
                    <a:spLocks noChangeArrowheads="1"/>
                  </p:cNvSpPr>
                  <p:nvPr/>
                </p:nvSpPr>
                <p:spPr bwMode="auto">
                  <a:xfrm rot="2130649">
                    <a:off x="870" y="3223"/>
                    <a:ext cx="748"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RAOULT</a:t>
                    </a:r>
                  </a:p>
                </p:txBody>
              </p:sp>
              <p:sp>
                <p:nvSpPr>
                  <p:cNvPr id="737306" name="Text Box 26"/>
                  <p:cNvSpPr txBox="1">
                    <a:spLocks noChangeArrowheads="1"/>
                  </p:cNvSpPr>
                  <p:nvPr/>
                </p:nvSpPr>
                <p:spPr bwMode="auto">
                  <a:xfrm>
                    <a:off x="288" y="1968"/>
                    <a:ext cx="322"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smtClean="0">
                        <a:latin typeface="Symbol" charset="2"/>
                        <a:cs typeface="Symbol" charset="2"/>
                      </a:rPr>
                      <a:t>m</a:t>
                    </a:r>
                    <a:r>
                      <a:rPr lang="es-ES_tradnl" sz="2400" b="1" dirty="0" smtClean="0">
                        <a:latin typeface="Times"/>
                        <a:cs typeface="Times"/>
                      </a:rPr>
                      <a:t>i</a:t>
                    </a:r>
                    <a:endParaRPr lang="es-ES_tradnl" sz="2400" b="1" dirty="0">
                      <a:latin typeface="Times"/>
                      <a:cs typeface="Times"/>
                    </a:endParaRPr>
                  </a:p>
                </p:txBody>
              </p:sp>
              <p:sp>
                <p:nvSpPr>
                  <p:cNvPr id="737307" name="Text Box 27"/>
                  <p:cNvSpPr txBox="1">
                    <a:spLocks noChangeArrowheads="1"/>
                  </p:cNvSpPr>
                  <p:nvPr/>
                </p:nvSpPr>
                <p:spPr bwMode="auto">
                  <a:xfrm>
                    <a:off x="1152" y="1968"/>
                    <a:ext cx="768"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a:solidFill>
                          <a:srgbClr val="FF0049"/>
                        </a:solidFill>
                        <a:latin typeface="Times" charset="0"/>
                      </a:rPr>
                      <a:t>Disol. real</a:t>
                    </a:r>
                  </a:p>
                </p:txBody>
              </p:sp>
              <p:sp>
                <p:nvSpPr>
                  <p:cNvPr id="737308" name="Text Box 28"/>
                  <p:cNvSpPr txBox="1">
                    <a:spLocks noChangeArrowheads="1"/>
                  </p:cNvSpPr>
                  <p:nvPr/>
                </p:nvSpPr>
                <p:spPr bwMode="auto">
                  <a:xfrm>
                    <a:off x="2016" y="2064"/>
                    <a:ext cx="576" cy="40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soluto</a:t>
                    </a:r>
                  </a:p>
                </p:txBody>
              </p:sp>
              <p:sp>
                <p:nvSpPr>
                  <p:cNvPr id="737309" name="Text Box 29"/>
                  <p:cNvSpPr txBox="1">
                    <a:spLocks noChangeArrowheads="1"/>
                  </p:cNvSpPr>
                  <p:nvPr/>
                </p:nvSpPr>
                <p:spPr bwMode="auto">
                  <a:xfrm>
                    <a:off x="1392" y="2880"/>
                    <a:ext cx="272"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D</a:t>
                    </a: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737310" name="Text Box 30"/>
                  <p:cNvSpPr txBox="1">
                    <a:spLocks noChangeArrowheads="1"/>
                  </p:cNvSpPr>
                  <p:nvPr/>
                </p:nvSpPr>
                <p:spPr bwMode="auto">
                  <a:xfrm>
                    <a:off x="1388" y="3249"/>
                    <a:ext cx="297"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E </a:t>
                    </a:r>
                    <a:endParaRPr lang="es-ES_tradnl" sz="2000" b="1" dirty="0">
                      <a:solidFill>
                        <a:srgbClr val="FF0049"/>
                      </a:solidFill>
                      <a:latin typeface="Times" charset="0"/>
                    </a:endParaRP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737311" name="Text Box 31"/>
                  <p:cNvSpPr txBox="1">
                    <a:spLocks noChangeArrowheads="1"/>
                  </p:cNvSpPr>
                  <p:nvPr/>
                </p:nvSpPr>
                <p:spPr bwMode="auto">
                  <a:xfrm>
                    <a:off x="1198" y="3744"/>
                    <a:ext cx="616" cy="3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r>
                      <a:rPr lang="es-ES_tradnl" sz="2000" baseline="0" dirty="0">
                        <a:latin typeface="Times" charset="0"/>
                      </a:rPr>
                      <a:t>0.6</a:t>
                    </a:r>
                  </a:p>
                  <a:p>
                    <a:pPr algn="ctr">
                      <a:lnSpc>
                        <a:spcPct val="70000"/>
                      </a:lnSpc>
                    </a:pPr>
                    <a:r>
                      <a:rPr lang="es-ES_tradnl" sz="2000" baseline="0" dirty="0">
                        <a:latin typeface="Times" charset="0"/>
                      </a:rPr>
                      <a:t>x</a:t>
                    </a:r>
                    <a:r>
                      <a:rPr lang="es-ES_tradnl" sz="2000" dirty="0">
                        <a:latin typeface="Times" charset="0"/>
                      </a:rPr>
                      <a:t>i</a:t>
                    </a:r>
                    <a:r>
                      <a:rPr lang="es-ES_tradnl" sz="2000" baseline="0" dirty="0">
                        <a:latin typeface="Times" charset="0"/>
                      </a:rPr>
                      <a:t> = 0.5</a:t>
                    </a:r>
                  </a:p>
                </p:txBody>
              </p:sp>
            </p:grpSp>
          </p:grpSp>
        </p:grpSp>
        <p:sp>
          <p:nvSpPr>
            <p:cNvPr id="33" name="Line 18"/>
            <p:cNvSpPr>
              <a:spLocks noChangeShapeType="1"/>
            </p:cNvSpPr>
            <p:nvPr/>
          </p:nvSpPr>
          <p:spPr bwMode="auto">
            <a:xfrm>
              <a:off x="1187624" y="3789040"/>
              <a:ext cx="2286000" cy="1600200"/>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grpSp>
        <p:nvGrpSpPr>
          <p:cNvPr id="24" name="Agrupar 23"/>
          <p:cNvGrpSpPr/>
          <p:nvPr/>
        </p:nvGrpSpPr>
        <p:grpSpPr>
          <a:xfrm>
            <a:off x="6948264" y="2862609"/>
            <a:ext cx="2088232" cy="3174654"/>
            <a:chOff x="6948264" y="2862609"/>
            <a:chExt cx="2088232" cy="3174654"/>
          </a:xfrm>
        </p:grpSpPr>
        <p:cxnSp>
          <p:nvCxnSpPr>
            <p:cNvPr id="12" name="Conector angular 11"/>
            <p:cNvCxnSpPr/>
            <p:nvPr/>
          </p:nvCxnSpPr>
          <p:spPr>
            <a:xfrm rot="16200000" flipH="1">
              <a:off x="7027965" y="3820750"/>
              <a:ext cx="2616304" cy="1400758"/>
            </a:xfrm>
            <a:prstGeom prst="bentConnector3">
              <a:avLst>
                <a:gd name="adj1" fmla="val 312"/>
              </a:avLst>
            </a:prstGeom>
            <a:effectLst/>
          </p:spPr>
          <p:style>
            <a:lnRef idx="2">
              <a:schemeClr val="accent1"/>
            </a:lnRef>
            <a:fillRef idx="0">
              <a:schemeClr val="accent1"/>
            </a:fillRef>
            <a:effectRef idx="1">
              <a:schemeClr val="accent1"/>
            </a:effectRef>
            <a:fontRef idx="minor">
              <a:schemeClr val="tx1"/>
            </a:fontRef>
          </p:style>
        </p:cxnSp>
        <p:cxnSp>
          <p:nvCxnSpPr>
            <p:cNvPr id="18" name="Conector recto de flecha 17"/>
            <p:cNvCxnSpPr/>
            <p:nvPr/>
          </p:nvCxnSpPr>
          <p:spPr>
            <a:xfrm flipH="1">
              <a:off x="8532496" y="5829279"/>
              <a:ext cx="504000" cy="0"/>
            </a:xfrm>
            <a:prstGeom prst="straightConnector1">
              <a:avLst/>
            </a:prstGeom>
            <a:ln>
              <a:tailEnd type="triangle"/>
            </a:ln>
            <a:effectLst/>
          </p:spPr>
          <p:style>
            <a:lnRef idx="2">
              <a:schemeClr val="accent1"/>
            </a:lnRef>
            <a:fillRef idx="0">
              <a:schemeClr val="accent1"/>
            </a:fillRef>
            <a:effectRef idx="1">
              <a:schemeClr val="accent1"/>
            </a:effectRef>
            <a:fontRef idx="minor">
              <a:schemeClr val="tx1"/>
            </a:fontRef>
          </p:style>
        </p:cxnSp>
        <p:sp>
          <p:nvSpPr>
            <p:cNvPr id="22" name="Rectángulo 21"/>
            <p:cNvSpPr/>
            <p:nvPr/>
          </p:nvSpPr>
          <p:spPr>
            <a:xfrm>
              <a:off x="7565889" y="5445224"/>
              <a:ext cx="966607" cy="592039"/>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
          <p:nvSpPr>
            <p:cNvPr id="23" name="Rectángulo 22"/>
            <p:cNvSpPr/>
            <p:nvPr/>
          </p:nvSpPr>
          <p:spPr>
            <a:xfrm>
              <a:off x="6948264" y="2862609"/>
              <a:ext cx="689633" cy="710407"/>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grpSp>
      <p:sp>
        <p:nvSpPr>
          <p:cNvPr id="56" name="Text Box 36"/>
          <p:cNvSpPr txBox="1">
            <a:spLocks noChangeArrowheads="1"/>
          </p:cNvSpPr>
          <p:nvPr/>
        </p:nvSpPr>
        <p:spPr bwMode="auto">
          <a:xfrm>
            <a:off x="7885782" y="3988792"/>
            <a:ext cx="1006698" cy="5232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400" b="1" i="1" baseline="0" dirty="0">
                <a:solidFill>
                  <a:srgbClr val="FF0049"/>
                </a:solidFill>
                <a:latin typeface="Times" charset="0"/>
              </a:rPr>
              <a:t>Disolución ideal</a:t>
            </a:r>
          </a:p>
        </p:txBody>
      </p:sp>
      <p:pic>
        <p:nvPicPr>
          <p:cNvPr id="25" name="Sonido 2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99665092"/>
      </p:ext>
    </p:extLst>
  </p:cSld>
  <p:clrMapOvr>
    <a:masterClrMapping/>
  </p:clrMapOvr>
  <mc:AlternateContent xmlns:mc="http://schemas.openxmlformats.org/markup-compatibility/2006" xmlns:p14="http://schemas.microsoft.com/office/powerpoint/2010/main">
    <mc:Choice Requires="p14">
      <p:transition spd="slow" p14:dur="2000" advTm="108374"/>
    </mc:Choice>
    <mc:Fallback xmlns="">
      <p:transition spd="slow" advTm="108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3" name="Rectangle 3"/>
          <p:cNvSpPr>
            <a:spLocks noChangeArrowheads="1"/>
          </p:cNvSpPr>
          <p:nvPr/>
        </p:nvSpPr>
        <p:spPr bwMode="auto">
          <a:xfrm>
            <a:off x="5233988" y="3890963"/>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graphicFrame>
        <p:nvGraphicFramePr>
          <p:cNvPr id="737284" name="Object 4"/>
          <p:cNvGraphicFramePr>
            <a:graphicFrameLocks noChangeAspect="1"/>
          </p:cNvGraphicFramePr>
          <p:nvPr>
            <p:extLst>
              <p:ext uri="{D42A27DB-BD31-4B8C-83A1-F6EECF244321}">
                <p14:modId xmlns:p14="http://schemas.microsoft.com/office/powerpoint/2010/main" val="1300287749"/>
              </p:ext>
            </p:extLst>
          </p:nvPr>
        </p:nvGraphicFramePr>
        <p:xfrm>
          <a:off x="4932040" y="5445125"/>
          <a:ext cx="3468687" cy="447675"/>
        </p:xfrm>
        <a:graphic>
          <a:graphicData uri="http://schemas.openxmlformats.org/presentationml/2006/ole">
            <mc:AlternateContent xmlns:mc="http://schemas.openxmlformats.org/markup-compatibility/2006">
              <mc:Choice xmlns:v="urn:schemas-microsoft-com:vml" Requires="v">
                <p:oleObj spid="_x0000_s1470" name="Equation" r:id="rId5" imgW="2654300" imgH="342900" progId="Equation.3">
                  <p:embed/>
                </p:oleObj>
              </mc:Choice>
              <mc:Fallback>
                <p:oleObj name="Equation" r:id="rId5" imgW="2654300" imgH="342900" progId="Equation.3">
                  <p:embed/>
                  <p:pic>
                    <p:nvPicPr>
                      <p:cNvPr id="0" name=""/>
                      <p:cNvPicPr>
                        <a:picLocks noChangeAspect="1" noChangeArrowheads="1"/>
                      </p:cNvPicPr>
                      <p:nvPr/>
                    </p:nvPicPr>
                    <p:blipFill>
                      <a:blip r:embed="rId6"/>
                      <a:srcRect/>
                      <a:stretch>
                        <a:fillRect/>
                      </a:stretch>
                    </p:blipFill>
                    <p:spPr bwMode="auto">
                      <a:xfrm>
                        <a:off x="4932040" y="5445125"/>
                        <a:ext cx="3468687" cy="4476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7285" name="Object 5"/>
          <p:cNvGraphicFramePr>
            <a:graphicFrameLocks noChangeAspect="1"/>
          </p:cNvGraphicFramePr>
          <p:nvPr>
            <p:extLst>
              <p:ext uri="{D42A27DB-BD31-4B8C-83A1-F6EECF244321}">
                <p14:modId xmlns:p14="http://schemas.microsoft.com/office/powerpoint/2010/main" val="1102570019"/>
              </p:ext>
            </p:extLst>
          </p:nvPr>
        </p:nvGraphicFramePr>
        <p:xfrm>
          <a:off x="5436096" y="2852738"/>
          <a:ext cx="1965325" cy="609600"/>
        </p:xfrm>
        <a:graphic>
          <a:graphicData uri="http://schemas.openxmlformats.org/presentationml/2006/ole">
            <mc:AlternateContent xmlns:mc="http://schemas.openxmlformats.org/markup-compatibility/2006">
              <mc:Choice xmlns:v="urn:schemas-microsoft-com:vml" Requires="v">
                <p:oleObj spid="_x0000_s1471" name="Equation" r:id="rId7" imgW="1473200" imgH="457200" progId="Equation.3">
                  <p:embed/>
                </p:oleObj>
              </mc:Choice>
              <mc:Fallback>
                <p:oleObj name="Equation" r:id="rId7" imgW="1473200" imgH="457200" progId="Equation.3">
                  <p:embed/>
                  <p:pic>
                    <p:nvPicPr>
                      <p:cNvPr id="0" name=""/>
                      <p:cNvPicPr>
                        <a:picLocks noChangeAspect="1" noChangeArrowheads="1"/>
                      </p:cNvPicPr>
                      <p:nvPr/>
                    </p:nvPicPr>
                    <p:blipFill>
                      <a:blip r:embed="rId8"/>
                      <a:srcRect/>
                      <a:stretch>
                        <a:fillRect/>
                      </a:stretch>
                    </p:blipFill>
                    <p:spPr bwMode="auto">
                      <a:xfrm>
                        <a:off x="5436096" y="2852738"/>
                        <a:ext cx="1965325" cy="609600"/>
                      </a:xfrm>
                      <a:prstGeom prst="rect">
                        <a:avLst/>
                      </a:prstGeom>
                      <a:solidFill>
                        <a:srgbClr val="FFFEC9"/>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37314" name="Rectangle 34"/>
          <p:cNvSpPr>
            <a:spLocks noChangeArrowheads="1"/>
          </p:cNvSpPr>
          <p:nvPr/>
        </p:nvSpPr>
        <p:spPr bwMode="auto">
          <a:xfrm>
            <a:off x="381000" y="1828800"/>
            <a:ext cx="8001000" cy="666849"/>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tx1"/>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es-ES_tradnl" i="1" dirty="0">
                <a:solidFill>
                  <a:schemeClr val="tx2"/>
                </a:solidFill>
                <a:latin typeface="Times" charset="0"/>
              </a:rPr>
              <a:t>El estudio de disoluciones reales requiere nuevas magnitudes que conserven la forma del potencial </a:t>
            </a:r>
            <a:r>
              <a:rPr lang="es-ES_tradnl" i="1" dirty="0" smtClean="0">
                <a:solidFill>
                  <a:schemeClr val="tx2"/>
                </a:solidFill>
              </a:rPr>
              <a:t>quími</a:t>
            </a:r>
            <a:r>
              <a:rPr lang="es-ES_tradnl" i="1" dirty="0" smtClean="0">
                <a:solidFill>
                  <a:schemeClr val="tx2"/>
                </a:solidFill>
                <a:latin typeface="Times" charset="0"/>
              </a:rPr>
              <a:t>co</a:t>
            </a:r>
            <a:r>
              <a:rPr lang="es-ES_tradnl" i="1" dirty="0">
                <a:solidFill>
                  <a:schemeClr val="tx2"/>
                </a:solidFill>
                <a:latin typeface="Times" charset="0"/>
              </a:rPr>
              <a:t>. </a:t>
            </a:r>
          </a:p>
        </p:txBody>
      </p:sp>
      <p:graphicFrame>
        <p:nvGraphicFramePr>
          <p:cNvPr id="737315" name="Object 35"/>
          <p:cNvGraphicFramePr>
            <a:graphicFrameLocks noChangeAspect="1"/>
          </p:cNvGraphicFramePr>
          <p:nvPr>
            <p:extLst>
              <p:ext uri="{D42A27DB-BD31-4B8C-83A1-F6EECF244321}">
                <p14:modId xmlns:p14="http://schemas.microsoft.com/office/powerpoint/2010/main" val="1007069057"/>
              </p:ext>
            </p:extLst>
          </p:nvPr>
        </p:nvGraphicFramePr>
        <p:xfrm>
          <a:off x="5340350" y="4005263"/>
          <a:ext cx="2493963" cy="554037"/>
        </p:xfrm>
        <a:graphic>
          <a:graphicData uri="http://schemas.openxmlformats.org/presentationml/2006/ole">
            <mc:AlternateContent xmlns:mc="http://schemas.openxmlformats.org/markup-compatibility/2006">
              <mc:Choice xmlns:v="urn:schemas-microsoft-com:vml" Requires="v">
                <p:oleObj spid="_x0000_s1472" name="Equation" r:id="rId9" imgW="1143000" imgH="254000" progId="Equation.3">
                  <p:embed/>
                </p:oleObj>
              </mc:Choice>
              <mc:Fallback>
                <p:oleObj name="Equation" r:id="rId9" imgW="1143000" imgH="254000" progId="Equation.3">
                  <p:embed/>
                  <p:pic>
                    <p:nvPicPr>
                      <p:cNvPr id="0" name=""/>
                      <p:cNvPicPr>
                        <a:picLocks noChangeAspect="1" noChangeArrowheads="1"/>
                      </p:cNvPicPr>
                      <p:nvPr/>
                    </p:nvPicPr>
                    <p:blipFill>
                      <a:blip r:embed="rId10"/>
                      <a:srcRect/>
                      <a:stretch>
                        <a:fillRect/>
                      </a:stretch>
                    </p:blipFill>
                    <p:spPr bwMode="auto">
                      <a:xfrm>
                        <a:off x="5340350" y="4005263"/>
                        <a:ext cx="2493963" cy="554037"/>
                      </a:xfrm>
                      <a:prstGeom prst="rect">
                        <a:avLst/>
                      </a:prstGeom>
                      <a:solidFill>
                        <a:srgbClr val="B0D3D8"/>
                      </a:solidFill>
                      <a:ln>
                        <a:noFill/>
                      </a:ln>
                      <a:effectLst/>
                    </p:spPr>
                  </p:pic>
                </p:oleObj>
              </mc:Fallback>
            </mc:AlternateContent>
          </a:graphicData>
        </a:graphic>
      </p:graphicFrame>
      <p:sp>
        <p:nvSpPr>
          <p:cNvPr id="36"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pSp>
        <p:nvGrpSpPr>
          <p:cNvPr id="57" name="Agrupar 56"/>
          <p:cNvGrpSpPr/>
          <p:nvPr/>
        </p:nvGrpSpPr>
        <p:grpSpPr>
          <a:xfrm>
            <a:off x="304800" y="2781300"/>
            <a:ext cx="4724400" cy="3792538"/>
            <a:chOff x="304800" y="2781300"/>
            <a:chExt cx="4724400" cy="3792538"/>
          </a:xfrm>
        </p:grpSpPr>
        <p:grpSp>
          <p:nvGrpSpPr>
            <p:cNvPr id="58" name="Group 9"/>
            <p:cNvGrpSpPr>
              <a:grpSpLocks/>
            </p:cNvGrpSpPr>
            <p:nvPr/>
          </p:nvGrpSpPr>
          <p:grpSpPr bwMode="auto">
            <a:xfrm>
              <a:off x="304800" y="2781300"/>
              <a:ext cx="4724400" cy="3792538"/>
              <a:chOff x="384" y="1752"/>
              <a:chExt cx="2976" cy="2389"/>
            </a:xfrm>
          </p:grpSpPr>
          <p:sp>
            <p:nvSpPr>
              <p:cNvPr id="60" name="Text Box 10"/>
              <p:cNvSpPr txBox="1">
                <a:spLocks noChangeArrowheads="1"/>
              </p:cNvSpPr>
              <p:nvPr/>
            </p:nvSpPr>
            <p:spPr bwMode="auto">
              <a:xfrm>
                <a:off x="2304" y="3744"/>
                <a:ext cx="1056"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a:latin typeface="Times" charset="0"/>
                  </a:rPr>
                  <a:t>-</a:t>
                </a:r>
                <a:r>
                  <a:rPr lang="es-ES_tradnl" sz="2400" b="1" baseline="0" dirty="0" err="1">
                    <a:latin typeface="Times" charset="0"/>
                  </a:rPr>
                  <a:t>ln</a:t>
                </a:r>
                <a:r>
                  <a:rPr lang="es-ES_tradnl" sz="2400" b="1" baseline="0" dirty="0">
                    <a:latin typeface="Times" charset="0"/>
                  </a:rPr>
                  <a:t> x</a:t>
                </a:r>
                <a:r>
                  <a:rPr lang="es-ES_tradnl" sz="2400" b="1" baseline="-25000" dirty="0">
                    <a:latin typeface="Times" charset="0"/>
                  </a:rPr>
                  <a:t>i</a:t>
                </a:r>
              </a:p>
            </p:txBody>
          </p:sp>
          <p:grpSp>
            <p:nvGrpSpPr>
              <p:cNvPr id="61" name="Group 11"/>
              <p:cNvGrpSpPr>
                <a:grpSpLocks/>
              </p:cNvGrpSpPr>
              <p:nvPr/>
            </p:nvGrpSpPr>
            <p:grpSpPr bwMode="auto">
              <a:xfrm>
                <a:off x="384" y="1752"/>
                <a:ext cx="2400" cy="2389"/>
                <a:chOff x="288" y="1704"/>
                <a:chExt cx="2400" cy="2389"/>
              </a:xfrm>
            </p:grpSpPr>
            <p:sp>
              <p:nvSpPr>
                <p:cNvPr id="62" name="Text Box 12"/>
                <p:cNvSpPr txBox="1">
                  <a:spLocks noChangeArrowheads="1"/>
                </p:cNvSpPr>
                <p:nvPr/>
              </p:nvSpPr>
              <p:spPr bwMode="auto">
                <a:xfrm rot="16200000">
                  <a:off x="61" y="2260"/>
                  <a:ext cx="1344"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disolvente</a:t>
                  </a:r>
                </a:p>
              </p:txBody>
            </p:sp>
            <p:grpSp>
              <p:nvGrpSpPr>
                <p:cNvPr id="63" name="Group 13"/>
                <p:cNvGrpSpPr>
                  <a:grpSpLocks/>
                </p:cNvGrpSpPr>
                <p:nvPr/>
              </p:nvGrpSpPr>
              <p:grpSpPr bwMode="auto">
                <a:xfrm>
                  <a:off x="288" y="1872"/>
                  <a:ext cx="2400" cy="2221"/>
                  <a:chOff x="288" y="1920"/>
                  <a:chExt cx="2400" cy="2221"/>
                </a:xfrm>
              </p:grpSpPr>
              <p:sp>
                <p:nvSpPr>
                  <p:cNvPr id="64" name="Text Box 14"/>
                  <p:cNvSpPr txBox="1">
                    <a:spLocks noChangeArrowheads="1"/>
                  </p:cNvSpPr>
                  <p:nvPr/>
                </p:nvSpPr>
                <p:spPr bwMode="auto">
                  <a:xfrm>
                    <a:off x="471" y="3744"/>
                    <a:ext cx="414" cy="3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lnSpc>
                        <a:spcPct val="80000"/>
                      </a:lnSpc>
                    </a:pPr>
                    <a:r>
                      <a:rPr lang="es-ES_tradnl" sz="2000" baseline="0" dirty="0">
                        <a:latin typeface="Times" charset="0"/>
                      </a:rPr>
                      <a:t>0</a:t>
                    </a:r>
                  </a:p>
                  <a:p>
                    <a:pPr algn="ctr">
                      <a:lnSpc>
                        <a:spcPct val="80000"/>
                      </a:lnSpc>
                    </a:pPr>
                    <a:r>
                      <a:rPr lang="es-ES_tradnl" sz="2000" baseline="0" dirty="0">
                        <a:latin typeface="Times" charset="0"/>
                      </a:rPr>
                      <a:t>x</a:t>
                    </a:r>
                    <a:r>
                      <a:rPr lang="es-ES_tradnl" sz="2000" dirty="0">
                        <a:latin typeface="Times" charset="0"/>
                      </a:rPr>
                      <a:t>i</a:t>
                    </a:r>
                    <a:r>
                      <a:rPr lang="es-ES_tradnl" sz="2000" baseline="0" dirty="0">
                        <a:latin typeface="Times" charset="0"/>
                      </a:rPr>
                      <a:t>=1</a:t>
                    </a:r>
                  </a:p>
                </p:txBody>
              </p:sp>
              <p:sp>
                <p:nvSpPr>
                  <p:cNvPr id="65" name="Line 15"/>
                  <p:cNvSpPr>
                    <a:spLocks noChangeShapeType="1"/>
                  </p:cNvSpPr>
                  <p:nvPr/>
                </p:nvSpPr>
                <p:spPr bwMode="auto">
                  <a:xfrm>
                    <a:off x="624" y="1920"/>
                    <a:ext cx="0" cy="1824"/>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66" name="Line 16"/>
                  <p:cNvSpPr>
                    <a:spLocks noChangeShapeType="1"/>
                  </p:cNvSpPr>
                  <p:nvPr/>
                </p:nvSpPr>
                <p:spPr bwMode="auto">
                  <a:xfrm>
                    <a:off x="624" y="3744"/>
                    <a:ext cx="2064" cy="0"/>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67" name="Group 17"/>
                  <p:cNvGrpSpPr>
                    <a:grpSpLocks/>
                  </p:cNvGrpSpPr>
                  <p:nvPr/>
                </p:nvGrpSpPr>
                <p:grpSpPr bwMode="auto">
                  <a:xfrm>
                    <a:off x="572" y="2795"/>
                    <a:ext cx="1633" cy="1008"/>
                    <a:chOff x="572" y="2843"/>
                    <a:chExt cx="1633" cy="1008"/>
                  </a:xfrm>
                </p:grpSpPr>
                <p:sp>
                  <p:nvSpPr>
                    <p:cNvPr id="78" name="Line 18"/>
                    <p:cNvSpPr>
                      <a:spLocks noChangeShapeType="1"/>
                    </p:cNvSpPr>
                    <p:nvPr/>
                  </p:nvSpPr>
                  <p:spPr bwMode="auto">
                    <a:xfrm>
                      <a:off x="572" y="2843"/>
                      <a:ext cx="1440" cy="1008"/>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9" name="Freeform 20"/>
                    <p:cNvSpPr>
                      <a:spLocks/>
                    </p:cNvSpPr>
                    <p:nvPr/>
                  </p:nvSpPr>
                  <p:spPr bwMode="auto">
                    <a:xfrm>
                      <a:off x="624" y="2843"/>
                      <a:ext cx="1581" cy="590"/>
                    </a:xfrm>
                    <a:custGeom>
                      <a:avLst/>
                      <a:gdLst>
                        <a:gd name="T0" fmla="*/ 0 w 1488"/>
                        <a:gd name="T1" fmla="*/ 0 h 624"/>
                        <a:gd name="T2" fmla="*/ 144 w 1488"/>
                        <a:gd name="T3" fmla="*/ 96 h 624"/>
                        <a:gd name="T4" fmla="*/ 336 w 1488"/>
                        <a:gd name="T5" fmla="*/ 192 h 624"/>
                        <a:gd name="T6" fmla="*/ 624 w 1488"/>
                        <a:gd name="T7" fmla="*/ 288 h 624"/>
                        <a:gd name="T8" fmla="*/ 960 w 1488"/>
                        <a:gd name="T9" fmla="*/ 240 h 624"/>
                        <a:gd name="T10" fmla="*/ 1152 w 1488"/>
                        <a:gd name="T11" fmla="*/ 288 h 624"/>
                        <a:gd name="T12" fmla="*/ 1296 w 1488"/>
                        <a:gd name="T13" fmla="*/ 432 h 624"/>
                        <a:gd name="T14" fmla="*/ 1488 w 1488"/>
                        <a:gd name="T15" fmla="*/ 624 h 6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8" h="624">
                          <a:moveTo>
                            <a:pt x="0" y="0"/>
                          </a:moveTo>
                          <a:cubicBezTo>
                            <a:pt x="44" y="32"/>
                            <a:pt x="88" y="64"/>
                            <a:pt x="144" y="96"/>
                          </a:cubicBezTo>
                          <a:cubicBezTo>
                            <a:pt x="200" y="128"/>
                            <a:pt x="256" y="160"/>
                            <a:pt x="336" y="192"/>
                          </a:cubicBezTo>
                          <a:cubicBezTo>
                            <a:pt x="416" y="224"/>
                            <a:pt x="520" y="280"/>
                            <a:pt x="624" y="288"/>
                          </a:cubicBezTo>
                          <a:cubicBezTo>
                            <a:pt x="728" y="296"/>
                            <a:pt x="872" y="240"/>
                            <a:pt x="960" y="240"/>
                          </a:cubicBezTo>
                          <a:cubicBezTo>
                            <a:pt x="1048" y="240"/>
                            <a:pt x="1096" y="256"/>
                            <a:pt x="1152" y="288"/>
                          </a:cubicBezTo>
                          <a:cubicBezTo>
                            <a:pt x="1208" y="320"/>
                            <a:pt x="1240" y="376"/>
                            <a:pt x="1296" y="432"/>
                          </a:cubicBezTo>
                          <a:cubicBezTo>
                            <a:pt x="1352" y="488"/>
                            <a:pt x="1456" y="592"/>
                            <a:pt x="1488" y="624"/>
                          </a:cubicBezTo>
                        </a:path>
                      </a:pathLst>
                    </a:custGeom>
                    <a:noFill/>
                    <a:ln w="19050"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68" name="Line 22"/>
                  <p:cNvSpPr>
                    <a:spLocks noChangeShapeType="1"/>
                  </p:cNvSpPr>
                  <p:nvPr/>
                </p:nvSpPr>
                <p:spPr bwMode="auto">
                  <a:xfrm>
                    <a:off x="960"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69" name="Line 23"/>
                  <p:cNvSpPr>
                    <a:spLocks noChangeShapeType="1"/>
                  </p:cNvSpPr>
                  <p:nvPr/>
                </p:nvSpPr>
                <p:spPr bwMode="auto">
                  <a:xfrm>
                    <a:off x="1968"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0" name="Text Box 24"/>
                  <p:cNvSpPr txBox="1">
                    <a:spLocks noChangeArrowheads="1"/>
                  </p:cNvSpPr>
                  <p:nvPr/>
                </p:nvSpPr>
                <p:spPr bwMode="auto">
                  <a:xfrm rot="1927452">
                    <a:off x="923" y="2392"/>
                    <a:ext cx="684"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HENRY</a:t>
                    </a:r>
                  </a:p>
                </p:txBody>
              </p:sp>
              <p:sp>
                <p:nvSpPr>
                  <p:cNvPr id="71" name="Text Box 25"/>
                  <p:cNvSpPr txBox="1">
                    <a:spLocks noChangeArrowheads="1"/>
                  </p:cNvSpPr>
                  <p:nvPr/>
                </p:nvSpPr>
                <p:spPr bwMode="auto">
                  <a:xfrm rot="2130649">
                    <a:off x="870" y="3223"/>
                    <a:ext cx="748"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RAOULT</a:t>
                    </a:r>
                  </a:p>
                </p:txBody>
              </p:sp>
              <p:sp>
                <p:nvSpPr>
                  <p:cNvPr id="72" name="Text Box 26"/>
                  <p:cNvSpPr txBox="1">
                    <a:spLocks noChangeArrowheads="1"/>
                  </p:cNvSpPr>
                  <p:nvPr/>
                </p:nvSpPr>
                <p:spPr bwMode="auto">
                  <a:xfrm>
                    <a:off x="288" y="1968"/>
                    <a:ext cx="322"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smtClean="0">
                        <a:latin typeface="Symbol" charset="2"/>
                        <a:cs typeface="Symbol" charset="2"/>
                      </a:rPr>
                      <a:t>m</a:t>
                    </a:r>
                    <a:r>
                      <a:rPr lang="es-ES_tradnl" sz="2400" b="1" dirty="0" smtClean="0">
                        <a:latin typeface="Times"/>
                        <a:cs typeface="Times"/>
                      </a:rPr>
                      <a:t>i</a:t>
                    </a:r>
                    <a:endParaRPr lang="es-ES_tradnl" sz="2400" b="1" dirty="0">
                      <a:latin typeface="Times"/>
                      <a:cs typeface="Times"/>
                    </a:endParaRPr>
                  </a:p>
                </p:txBody>
              </p:sp>
              <p:sp>
                <p:nvSpPr>
                  <p:cNvPr id="73" name="Text Box 27"/>
                  <p:cNvSpPr txBox="1">
                    <a:spLocks noChangeArrowheads="1"/>
                  </p:cNvSpPr>
                  <p:nvPr/>
                </p:nvSpPr>
                <p:spPr bwMode="auto">
                  <a:xfrm>
                    <a:off x="1152" y="1968"/>
                    <a:ext cx="768"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a:solidFill>
                          <a:srgbClr val="FF0049"/>
                        </a:solidFill>
                        <a:latin typeface="Times" charset="0"/>
                      </a:rPr>
                      <a:t>Disol. real</a:t>
                    </a:r>
                  </a:p>
                </p:txBody>
              </p:sp>
              <p:sp>
                <p:nvSpPr>
                  <p:cNvPr id="74" name="Text Box 28"/>
                  <p:cNvSpPr txBox="1">
                    <a:spLocks noChangeArrowheads="1"/>
                  </p:cNvSpPr>
                  <p:nvPr/>
                </p:nvSpPr>
                <p:spPr bwMode="auto">
                  <a:xfrm>
                    <a:off x="2016" y="2064"/>
                    <a:ext cx="576" cy="40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soluto</a:t>
                    </a:r>
                  </a:p>
                </p:txBody>
              </p:sp>
              <p:sp>
                <p:nvSpPr>
                  <p:cNvPr id="75" name="Text Box 29"/>
                  <p:cNvSpPr txBox="1">
                    <a:spLocks noChangeArrowheads="1"/>
                  </p:cNvSpPr>
                  <p:nvPr/>
                </p:nvSpPr>
                <p:spPr bwMode="auto">
                  <a:xfrm>
                    <a:off x="1392" y="2880"/>
                    <a:ext cx="272"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D</a:t>
                    </a: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76" name="Text Box 30"/>
                  <p:cNvSpPr txBox="1">
                    <a:spLocks noChangeArrowheads="1"/>
                  </p:cNvSpPr>
                  <p:nvPr/>
                </p:nvSpPr>
                <p:spPr bwMode="auto">
                  <a:xfrm>
                    <a:off x="1388" y="3249"/>
                    <a:ext cx="297"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E </a:t>
                    </a:r>
                    <a:endParaRPr lang="es-ES_tradnl" sz="2000" b="1" dirty="0">
                      <a:solidFill>
                        <a:srgbClr val="FF0049"/>
                      </a:solidFill>
                      <a:latin typeface="Times" charset="0"/>
                    </a:endParaRP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77" name="Text Box 31"/>
                  <p:cNvSpPr txBox="1">
                    <a:spLocks noChangeArrowheads="1"/>
                  </p:cNvSpPr>
                  <p:nvPr/>
                </p:nvSpPr>
                <p:spPr bwMode="auto">
                  <a:xfrm>
                    <a:off x="1198" y="3744"/>
                    <a:ext cx="616" cy="3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r>
                      <a:rPr lang="es-ES_tradnl" sz="2000" baseline="0" dirty="0">
                        <a:latin typeface="Times" charset="0"/>
                      </a:rPr>
                      <a:t>0.6</a:t>
                    </a:r>
                  </a:p>
                  <a:p>
                    <a:pPr algn="ctr">
                      <a:lnSpc>
                        <a:spcPct val="70000"/>
                      </a:lnSpc>
                    </a:pPr>
                    <a:r>
                      <a:rPr lang="es-ES_tradnl" sz="2000" baseline="0" dirty="0">
                        <a:latin typeface="Times" charset="0"/>
                      </a:rPr>
                      <a:t>x</a:t>
                    </a:r>
                    <a:r>
                      <a:rPr lang="es-ES_tradnl" sz="2000" dirty="0">
                        <a:latin typeface="Times" charset="0"/>
                      </a:rPr>
                      <a:t>i</a:t>
                    </a:r>
                    <a:r>
                      <a:rPr lang="es-ES_tradnl" sz="2000" baseline="0" dirty="0">
                        <a:latin typeface="Times" charset="0"/>
                      </a:rPr>
                      <a:t> = 0.5</a:t>
                    </a:r>
                  </a:p>
                </p:txBody>
              </p:sp>
            </p:grpSp>
          </p:grpSp>
        </p:grpSp>
        <p:sp>
          <p:nvSpPr>
            <p:cNvPr id="59" name="Line 18"/>
            <p:cNvSpPr>
              <a:spLocks noChangeShapeType="1"/>
            </p:cNvSpPr>
            <p:nvPr/>
          </p:nvSpPr>
          <p:spPr bwMode="auto">
            <a:xfrm>
              <a:off x="1187624" y="3789040"/>
              <a:ext cx="2286000" cy="1600200"/>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6" name="CuadroTexto 5"/>
          <p:cNvSpPr txBox="1">
            <a:spLocks noChangeAspect="1"/>
          </p:cNvSpPr>
          <p:nvPr/>
        </p:nvSpPr>
        <p:spPr>
          <a:xfrm>
            <a:off x="2051720" y="4191471"/>
            <a:ext cx="684803" cy="461665"/>
          </a:xfrm>
          <a:prstGeom prst="rect">
            <a:avLst/>
          </a:prstGeom>
          <a:noFill/>
        </p:spPr>
        <p:txBody>
          <a:bodyPr wrap="none" rtlCol="0">
            <a:spAutoFit/>
          </a:bodyPr>
          <a:lstStyle/>
          <a:p>
            <a:r>
              <a:rPr lang="es-ES_tradnl" sz="1800" b="1" dirty="0" smtClean="0">
                <a:solidFill>
                  <a:srgbClr val="FF0000"/>
                </a:solidFill>
              </a:rPr>
              <a:t>   F</a:t>
            </a:r>
          </a:p>
          <a:p>
            <a:pPr marL="457200" indent="-457200">
              <a:buFont typeface="Arial" charset="0"/>
              <a:buChar char="•"/>
            </a:pPr>
            <a:r>
              <a:rPr lang="es-ES_tradnl" sz="1800" b="1" dirty="0" smtClean="0">
                <a:solidFill>
                  <a:srgbClr val="FF0000"/>
                </a:solidFill>
              </a:rPr>
              <a:t> </a:t>
            </a:r>
            <a:endParaRPr lang="es-ES_tradnl" sz="1800" b="1" dirty="0">
              <a:solidFill>
                <a:srgbClr val="FF0000"/>
              </a:solidFill>
            </a:endParaRPr>
          </a:p>
        </p:txBody>
      </p:sp>
      <p:grpSp>
        <p:nvGrpSpPr>
          <p:cNvPr id="33" name="Agrupar 32"/>
          <p:cNvGrpSpPr/>
          <p:nvPr/>
        </p:nvGrpSpPr>
        <p:grpSpPr>
          <a:xfrm>
            <a:off x="6876256" y="2862609"/>
            <a:ext cx="2088232" cy="3174654"/>
            <a:chOff x="6948264" y="2862609"/>
            <a:chExt cx="2088232" cy="3174654"/>
          </a:xfrm>
        </p:grpSpPr>
        <p:cxnSp>
          <p:nvCxnSpPr>
            <p:cNvPr id="34" name="Conector angular 33"/>
            <p:cNvCxnSpPr/>
            <p:nvPr/>
          </p:nvCxnSpPr>
          <p:spPr>
            <a:xfrm rot="16200000" flipH="1">
              <a:off x="7027965" y="3820750"/>
              <a:ext cx="2616304" cy="1400758"/>
            </a:xfrm>
            <a:prstGeom prst="bentConnector3">
              <a:avLst>
                <a:gd name="adj1" fmla="val 312"/>
              </a:avLst>
            </a:prstGeom>
            <a:effectLst/>
          </p:spPr>
          <p:style>
            <a:lnRef idx="2">
              <a:schemeClr val="accent1"/>
            </a:lnRef>
            <a:fillRef idx="0">
              <a:schemeClr val="accent1"/>
            </a:fillRef>
            <a:effectRef idx="1">
              <a:schemeClr val="accent1"/>
            </a:effectRef>
            <a:fontRef idx="minor">
              <a:schemeClr val="tx1"/>
            </a:fontRef>
          </p:style>
        </p:cxnSp>
        <p:cxnSp>
          <p:nvCxnSpPr>
            <p:cNvPr id="35" name="Conector recto de flecha 34"/>
            <p:cNvCxnSpPr/>
            <p:nvPr/>
          </p:nvCxnSpPr>
          <p:spPr>
            <a:xfrm flipH="1">
              <a:off x="8532496" y="5829279"/>
              <a:ext cx="504000" cy="0"/>
            </a:xfrm>
            <a:prstGeom prst="straightConnector1">
              <a:avLst/>
            </a:prstGeom>
            <a:ln>
              <a:tailEnd type="triangle"/>
            </a:ln>
            <a:effectLst/>
          </p:spPr>
          <p:style>
            <a:lnRef idx="2">
              <a:schemeClr val="accent1"/>
            </a:lnRef>
            <a:fillRef idx="0">
              <a:schemeClr val="accent1"/>
            </a:fillRef>
            <a:effectRef idx="1">
              <a:schemeClr val="accent1"/>
            </a:effectRef>
            <a:fontRef idx="minor">
              <a:schemeClr val="tx1"/>
            </a:fontRef>
          </p:style>
        </p:cxnSp>
        <p:sp>
          <p:nvSpPr>
            <p:cNvPr id="37" name="Rectángulo 36"/>
            <p:cNvSpPr/>
            <p:nvPr/>
          </p:nvSpPr>
          <p:spPr>
            <a:xfrm>
              <a:off x="7565889" y="5445224"/>
              <a:ext cx="966607" cy="592039"/>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
          <p:nvSpPr>
            <p:cNvPr id="38" name="Rectángulo 37"/>
            <p:cNvSpPr/>
            <p:nvPr/>
          </p:nvSpPr>
          <p:spPr>
            <a:xfrm>
              <a:off x="6948264" y="2862609"/>
              <a:ext cx="689633" cy="710407"/>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grpSp>
      <p:sp>
        <p:nvSpPr>
          <p:cNvPr id="39" name="Text Box 36"/>
          <p:cNvSpPr txBox="1">
            <a:spLocks noChangeArrowheads="1"/>
          </p:cNvSpPr>
          <p:nvPr/>
        </p:nvSpPr>
        <p:spPr bwMode="auto">
          <a:xfrm>
            <a:off x="7870118" y="3993853"/>
            <a:ext cx="1311275" cy="5232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400" b="1" i="1" baseline="0" dirty="0">
                <a:solidFill>
                  <a:srgbClr val="FF0049"/>
                </a:solidFill>
                <a:latin typeface="Times" charset="0"/>
              </a:rPr>
              <a:t>Disolución </a:t>
            </a:r>
            <a:r>
              <a:rPr lang="es-ES_tradnl" sz="1400" b="1" i="1" baseline="0" dirty="0" smtClean="0">
                <a:solidFill>
                  <a:srgbClr val="FF0049"/>
                </a:solidFill>
                <a:latin typeface="Times" charset="0"/>
              </a:rPr>
              <a:t>diluida ideal</a:t>
            </a:r>
            <a:endParaRPr lang="es-ES_tradnl" sz="1400" b="1" i="1" baseline="0" dirty="0">
              <a:solidFill>
                <a:srgbClr val="FF0049"/>
              </a:solidFill>
              <a:latin typeface="Times" charset="0"/>
            </a:endParaRP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939580754"/>
      </p:ext>
    </p:extLst>
  </p:cSld>
  <p:clrMapOvr>
    <a:masterClrMapping/>
  </p:clrMapOvr>
  <mc:AlternateContent xmlns:mc="http://schemas.openxmlformats.org/markup-compatibility/2006" xmlns:p14="http://schemas.microsoft.com/office/powerpoint/2010/main">
    <mc:Choice Requires="p14">
      <p:transition spd="slow" p14:dur="2000" advTm="56638"/>
    </mc:Choice>
    <mc:Fallback xmlns="">
      <p:transition spd="slow" advTm="56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7" name="Rectangle 3"/>
          <p:cNvSpPr>
            <a:spLocks noChangeArrowheads="1"/>
          </p:cNvSpPr>
          <p:nvPr/>
        </p:nvSpPr>
        <p:spPr bwMode="auto">
          <a:xfrm>
            <a:off x="5233988" y="3890963"/>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graphicFrame>
        <p:nvGraphicFramePr>
          <p:cNvPr id="738311" name="Object 7"/>
          <p:cNvGraphicFramePr>
            <a:graphicFrameLocks noChangeAspect="1"/>
          </p:cNvGraphicFramePr>
          <p:nvPr>
            <p:extLst>
              <p:ext uri="{D42A27DB-BD31-4B8C-83A1-F6EECF244321}">
                <p14:modId xmlns:p14="http://schemas.microsoft.com/office/powerpoint/2010/main" val="3729398146"/>
              </p:ext>
            </p:extLst>
          </p:nvPr>
        </p:nvGraphicFramePr>
        <p:xfrm>
          <a:off x="3995936" y="3212976"/>
          <a:ext cx="3278188" cy="488950"/>
        </p:xfrm>
        <a:graphic>
          <a:graphicData uri="http://schemas.openxmlformats.org/presentationml/2006/ole">
            <mc:AlternateContent xmlns:mc="http://schemas.openxmlformats.org/markup-compatibility/2006">
              <mc:Choice xmlns:v="urn:schemas-microsoft-com:vml" Requires="v">
                <p:oleObj spid="_x0000_s733945" name="Equation" r:id="rId5" imgW="2806700" imgH="419100" progId="Equation.3">
                  <p:embed/>
                </p:oleObj>
              </mc:Choice>
              <mc:Fallback>
                <p:oleObj name="Equation" r:id="rId5" imgW="2806700" imgH="419100" progId="Equation.3">
                  <p:embed/>
                  <p:pic>
                    <p:nvPicPr>
                      <p:cNvPr id="0" name=""/>
                      <p:cNvPicPr>
                        <a:picLocks noChangeAspect="1" noChangeArrowheads="1"/>
                      </p:cNvPicPr>
                      <p:nvPr/>
                    </p:nvPicPr>
                    <p:blipFill>
                      <a:blip r:embed="rId6"/>
                      <a:srcRect/>
                      <a:stretch>
                        <a:fillRect/>
                      </a:stretch>
                    </p:blipFill>
                    <p:spPr bwMode="auto">
                      <a:xfrm>
                        <a:off x="3995936" y="3212976"/>
                        <a:ext cx="3278188" cy="4889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8312" name="Object 8"/>
          <p:cNvGraphicFramePr>
            <a:graphicFrameLocks noChangeAspect="1"/>
          </p:cNvGraphicFramePr>
          <p:nvPr>
            <p:extLst>
              <p:ext uri="{D42A27DB-BD31-4B8C-83A1-F6EECF244321}">
                <p14:modId xmlns:p14="http://schemas.microsoft.com/office/powerpoint/2010/main" val="3235076263"/>
              </p:ext>
            </p:extLst>
          </p:nvPr>
        </p:nvGraphicFramePr>
        <p:xfrm>
          <a:off x="4330105" y="3945509"/>
          <a:ext cx="2609850" cy="550862"/>
        </p:xfrm>
        <a:graphic>
          <a:graphicData uri="http://schemas.openxmlformats.org/presentationml/2006/ole">
            <mc:AlternateContent xmlns:mc="http://schemas.openxmlformats.org/markup-compatibility/2006">
              <mc:Choice xmlns:v="urn:schemas-microsoft-com:vml" Requires="v">
                <p:oleObj spid="_x0000_s733946" name="Equation" r:id="rId7" imgW="1981200" imgH="419100" progId="Equation.3">
                  <p:embed/>
                </p:oleObj>
              </mc:Choice>
              <mc:Fallback>
                <p:oleObj name="Equation" r:id="rId7" imgW="1981200" imgH="419100" progId="Equation.3">
                  <p:embed/>
                  <p:pic>
                    <p:nvPicPr>
                      <p:cNvPr id="0" name=""/>
                      <p:cNvPicPr>
                        <a:picLocks noChangeAspect="1" noChangeArrowheads="1"/>
                      </p:cNvPicPr>
                      <p:nvPr/>
                    </p:nvPicPr>
                    <p:blipFill>
                      <a:blip r:embed="rId8"/>
                      <a:srcRect/>
                      <a:stretch>
                        <a:fillRect/>
                      </a:stretch>
                    </p:blipFill>
                    <p:spPr bwMode="auto">
                      <a:xfrm>
                        <a:off x="4330105" y="3945509"/>
                        <a:ext cx="2609850" cy="55086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8340" name="Object 36"/>
          <p:cNvGraphicFramePr>
            <a:graphicFrameLocks noChangeAspect="1"/>
          </p:cNvGraphicFramePr>
          <p:nvPr>
            <p:extLst>
              <p:ext uri="{D42A27DB-BD31-4B8C-83A1-F6EECF244321}">
                <p14:modId xmlns:p14="http://schemas.microsoft.com/office/powerpoint/2010/main" val="3157809925"/>
              </p:ext>
            </p:extLst>
          </p:nvPr>
        </p:nvGraphicFramePr>
        <p:xfrm>
          <a:off x="4995268" y="4737597"/>
          <a:ext cx="1279525" cy="579437"/>
        </p:xfrm>
        <a:graphic>
          <a:graphicData uri="http://schemas.openxmlformats.org/presentationml/2006/ole">
            <mc:AlternateContent xmlns:mc="http://schemas.openxmlformats.org/markup-compatibility/2006">
              <mc:Choice xmlns:v="urn:schemas-microsoft-com:vml" Requires="v">
                <p:oleObj spid="_x0000_s733947" name="Equation" r:id="rId9" imgW="927100" imgH="419100" progId="Equation.3">
                  <p:embed/>
                </p:oleObj>
              </mc:Choice>
              <mc:Fallback>
                <p:oleObj name="Equation" r:id="rId9" imgW="927100" imgH="419100" progId="Equation.3">
                  <p:embed/>
                  <p:pic>
                    <p:nvPicPr>
                      <p:cNvPr id="0" name=""/>
                      <p:cNvPicPr>
                        <a:picLocks noChangeAspect="1" noChangeArrowheads="1"/>
                      </p:cNvPicPr>
                      <p:nvPr/>
                    </p:nvPicPr>
                    <p:blipFill>
                      <a:blip r:embed="rId10"/>
                      <a:srcRect/>
                      <a:stretch>
                        <a:fillRect/>
                      </a:stretch>
                    </p:blipFill>
                    <p:spPr bwMode="auto">
                      <a:xfrm>
                        <a:off x="4995268" y="4737597"/>
                        <a:ext cx="1279525" cy="579437"/>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8341" name="Object 37"/>
          <p:cNvGraphicFramePr>
            <a:graphicFrameLocks noChangeAspect="1"/>
          </p:cNvGraphicFramePr>
          <p:nvPr>
            <p:extLst>
              <p:ext uri="{D42A27DB-BD31-4B8C-83A1-F6EECF244321}">
                <p14:modId xmlns:p14="http://schemas.microsoft.com/office/powerpoint/2010/main" val="3369058639"/>
              </p:ext>
            </p:extLst>
          </p:nvPr>
        </p:nvGraphicFramePr>
        <p:xfrm>
          <a:off x="4393605" y="5529685"/>
          <a:ext cx="2482850" cy="587375"/>
        </p:xfrm>
        <a:graphic>
          <a:graphicData uri="http://schemas.openxmlformats.org/presentationml/2006/ole">
            <mc:AlternateContent xmlns:mc="http://schemas.openxmlformats.org/markup-compatibility/2006">
              <mc:Choice xmlns:v="urn:schemas-microsoft-com:vml" Requires="v">
                <p:oleObj spid="_x0000_s733948" name="Equation" r:id="rId11" imgW="1778000" imgH="419100" progId="Equation.3">
                  <p:embed/>
                </p:oleObj>
              </mc:Choice>
              <mc:Fallback>
                <p:oleObj name="Equation" r:id="rId11" imgW="1778000" imgH="419100" progId="Equation.3">
                  <p:embed/>
                  <p:pic>
                    <p:nvPicPr>
                      <p:cNvPr id="0" name=""/>
                      <p:cNvPicPr>
                        <a:picLocks noChangeAspect="1" noChangeArrowheads="1"/>
                      </p:cNvPicPr>
                      <p:nvPr/>
                    </p:nvPicPr>
                    <p:blipFill>
                      <a:blip r:embed="rId12"/>
                      <a:srcRect/>
                      <a:stretch>
                        <a:fillRect/>
                      </a:stretch>
                    </p:blipFill>
                    <p:spPr bwMode="auto">
                      <a:xfrm>
                        <a:off x="4393605" y="5529685"/>
                        <a:ext cx="2482850" cy="587375"/>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38342" name="Text Box 38"/>
          <p:cNvSpPr txBox="1">
            <a:spLocks noChangeArrowheads="1"/>
          </p:cNvSpPr>
          <p:nvPr/>
        </p:nvSpPr>
        <p:spPr bwMode="auto">
          <a:xfrm>
            <a:off x="6948264" y="5661248"/>
            <a:ext cx="1728192" cy="36933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b="1" i="1" baseline="0" dirty="0">
                <a:solidFill>
                  <a:srgbClr val="FF0049"/>
                </a:solidFill>
                <a:latin typeface="Times" charset="0"/>
              </a:rPr>
              <a:t>Disolución  </a:t>
            </a:r>
            <a:r>
              <a:rPr lang="es-ES_tradnl" sz="1800" b="1" i="1" baseline="0" dirty="0" smtClean="0">
                <a:solidFill>
                  <a:srgbClr val="FF0049"/>
                </a:solidFill>
                <a:latin typeface="Times" charset="0"/>
              </a:rPr>
              <a:t>real</a:t>
            </a:r>
            <a:endParaRPr lang="es-ES_tradnl" sz="1800" b="1" i="1" baseline="0" dirty="0">
              <a:solidFill>
                <a:srgbClr val="FF0049"/>
              </a:solidFill>
              <a:latin typeface="Times" charset="0"/>
            </a:endParaRPr>
          </a:p>
        </p:txBody>
      </p:sp>
      <p:sp>
        <p:nvSpPr>
          <p:cNvPr id="738343" name="Text Box 39"/>
          <p:cNvSpPr txBox="1">
            <a:spLocks noChangeArrowheads="1"/>
          </p:cNvSpPr>
          <p:nvPr/>
        </p:nvSpPr>
        <p:spPr bwMode="auto">
          <a:xfrm>
            <a:off x="6372200" y="4869160"/>
            <a:ext cx="2771800" cy="36933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b="1" i="1" baseline="0" dirty="0">
                <a:solidFill>
                  <a:srgbClr val="FF0049"/>
                </a:solidFill>
              </a:rPr>
              <a:t>Actividad de la </a:t>
            </a:r>
            <a:r>
              <a:rPr lang="es-ES_tradnl" sz="1800" b="1" i="1" baseline="0" dirty="0" smtClean="0">
                <a:solidFill>
                  <a:srgbClr val="FF0049"/>
                </a:solidFill>
              </a:rPr>
              <a:t>especie </a:t>
            </a:r>
            <a:r>
              <a:rPr lang="ja-JP" altLang="es-ES_tradnl" sz="1800" b="1" i="1" baseline="0" dirty="0" smtClean="0">
                <a:solidFill>
                  <a:srgbClr val="FF0049"/>
                </a:solidFill>
                <a:latin typeface="Arial"/>
              </a:rPr>
              <a:t>“</a:t>
            </a:r>
            <a:r>
              <a:rPr lang="es-ES_tradnl" sz="1800" b="1" i="1" baseline="0" dirty="0">
                <a:solidFill>
                  <a:srgbClr val="FF0049"/>
                </a:solidFill>
              </a:rPr>
              <a:t>i</a:t>
            </a:r>
            <a:r>
              <a:rPr lang="ja-JP" altLang="es-ES_tradnl" sz="1800" b="1" i="1" baseline="0" dirty="0">
                <a:solidFill>
                  <a:srgbClr val="FF0049"/>
                </a:solidFill>
                <a:latin typeface="Arial"/>
              </a:rPr>
              <a:t>”</a:t>
            </a:r>
            <a:endParaRPr lang="es-ES_tradnl" sz="1800" b="1" i="1" baseline="0" dirty="0">
              <a:solidFill>
                <a:srgbClr val="FF0049"/>
              </a:solidFill>
            </a:endParaRPr>
          </a:p>
        </p:txBody>
      </p:sp>
      <p:graphicFrame>
        <p:nvGraphicFramePr>
          <p:cNvPr id="35" name="Object 8"/>
          <p:cNvGraphicFramePr>
            <a:graphicFrameLocks noChangeAspect="1"/>
          </p:cNvGraphicFramePr>
          <p:nvPr>
            <p:extLst>
              <p:ext uri="{D42A27DB-BD31-4B8C-83A1-F6EECF244321}">
                <p14:modId xmlns:p14="http://schemas.microsoft.com/office/powerpoint/2010/main" val="1655458662"/>
              </p:ext>
            </p:extLst>
          </p:nvPr>
        </p:nvGraphicFramePr>
        <p:xfrm>
          <a:off x="4622999" y="2418134"/>
          <a:ext cx="2024062" cy="550863"/>
        </p:xfrm>
        <a:graphic>
          <a:graphicData uri="http://schemas.openxmlformats.org/presentationml/2006/ole">
            <mc:AlternateContent xmlns:mc="http://schemas.openxmlformats.org/markup-compatibility/2006">
              <mc:Choice xmlns:v="urn:schemas-microsoft-com:vml" Requires="v">
                <p:oleObj spid="_x0000_s733949" name="Equation" r:id="rId13" imgW="1536700" imgH="419100" progId="Equation.3">
                  <p:embed/>
                </p:oleObj>
              </mc:Choice>
              <mc:Fallback>
                <p:oleObj name="Equation" r:id="rId13" imgW="1536700" imgH="419100" progId="Equation.3">
                  <p:embed/>
                  <p:pic>
                    <p:nvPicPr>
                      <p:cNvPr id="0" name=""/>
                      <p:cNvPicPr>
                        <a:picLocks noChangeAspect="1" noChangeArrowheads="1"/>
                      </p:cNvPicPr>
                      <p:nvPr/>
                    </p:nvPicPr>
                    <p:blipFill>
                      <a:blip r:embed="rId14"/>
                      <a:srcRect/>
                      <a:stretch>
                        <a:fillRect/>
                      </a:stretch>
                    </p:blipFill>
                    <p:spPr bwMode="auto">
                      <a:xfrm>
                        <a:off x="4622999" y="2418134"/>
                        <a:ext cx="2024062" cy="55086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37"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pSp>
        <p:nvGrpSpPr>
          <p:cNvPr id="36" name="Agrupar 35"/>
          <p:cNvGrpSpPr/>
          <p:nvPr/>
        </p:nvGrpSpPr>
        <p:grpSpPr>
          <a:xfrm>
            <a:off x="412181" y="2309674"/>
            <a:ext cx="4724400" cy="3792538"/>
            <a:chOff x="304800" y="2781300"/>
            <a:chExt cx="4724400" cy="3792538"/>
          </a:xfrm>
        </p:grpSpPr>
        <p:grpSp>
          <p:nvGrpSpPr>
            <p:cNvPr id="38" name="Group 9"/>
            <p:cNvGrpSpPr>
              <a:grpSpLocks/>
            </p:cNvGrpSpPr>
            <p:nvPr/>
          </p:nvGrpSpPr>
          <p:grpSpPr bwMode="auto">
            <a:xfrm>
              <a:off x="304800" y="2781300"/>
              <a:ext cx="4724400" cy="3792538"/>
              <a:chOff x="384" y="1752"/>
              <a:chExt cx="2976" cy="2389"/>
            </a:xfrm>
          </p:grpSpPr>
          <p:sp>
            <p:nvSpPr>
              <p:cNvPr id="40" name="Text Box 10"/>
              <p:cNvSpPr txBox="1">
                <a:spLocks noChangeArrowheads="1"/>
              </p:cNvSpPr>
              <p:nvPr/>
            </p:nvSpPr>
            <p:spPr bwMode="auto">
              <a:xfrm>
                <a:off x="2304" y="3744"/>
                <a:ext cx="1056"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a:latin typeface="Times" charset="0"/>
                  </a:rPr>
                  <a:t>-</a:t>
                </a:r>
                <a:r>
                  <a:rPr lang="es-ES_tradnl" sz="2400" b="1" baseline="0" dirty="0" err="1">
                    <a:latin typeface="Times" charset="0"/>
                  </a:rPr>
                  <a:t>ln</a:t>
                </a:r>
                <a:r>
                  <a:rPr lang="es-ES_tradnl" sz="2400" b="1" baseline="0" dirty="0">
                    <a:latin typeface="Times" charset="0"/>
                  </a:rPr>
                  <a:t> x</a:t>
                </a:r>
                <a:r>
                  <a:rPr lang="es-ES_tradnl" sz="2400" b="1" baseline="-25000" dirty="0">
                    <a:latin typeface="Times" charset="0"/>
                  </a:rPr>
                  <a:t>i</a:t>
                </a:r>
              </a:p>
            </p:txBody>
          </p:sp>
          <p:grpSp>
            <p:nvGrpSpPr>
              <p:cNvPr id="41" name="Group 11"/>
              <p:cNvGrpSpPr>
                <a:grpSpLocks/>
              </p:cNvGrpSpPr>
              <p:nvPr/>
            </p:nvGrpSpPr>
            <p:grpSpPr bwMode="auto">
              <a:xfrm>
                <a:off x="384" y="1752"/>
                <a:ext cx="2400" cy="2389"/>
                <a:chOff x="288" y="1704"/>
                <a:chExt cx="2400" cy="2389"/>
              </a:xfrm>
            </p:grpSpPr>
            <p:sp>
              <p:nvSpPr>
                <p:cNvPr id="42" name="Text Box 12"/>
                <p:cNvSpPr txBox="1">
                  <a:spLocks noChangeArrowheads="1"/>
                </p:cNvSpPr>
                <p:nvPr/>
              </p:nvSpPr>
              <p:spPr bwMode="auto">
                <a:xfrm rot="16200000">
                  <a:off x="61" y="2260"/>
                  <a:ext cx="1344"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disolvente</a:t>
                  </a:r>
                </a:p>
              </p:txBody>
            </p:sp>
            <p:grpSp>
              <p:nvGrpSpPr>
                <p:cNvPr id="43" name="Group 13"/>
                <p:cNvGrpSpPr>
                  <a:grpSpLocks/>
                </p:cNvGrpSpPr>
                <p:nvPr/>
              </p:nvGrpSpPr>
              <p:grpSpPr bwMode="auto">
                <a:xfrm>
                  <a:off x="288" y="1872"/>
                  <a:ext cx="2400" cy="2221"/>
                  <a:chOff x="288" y="1920"/>
                  <a:chExt cx="2400" cy="2221"/>
                </a:xfrm>
              </p:grpSpPr>
              <p:sp>
                <p:nvSpPr>
                  <p:cNvPr id="44" name="Text Box 14"/>
                  <p:cNvSpPr txBox="1">
                    <a:spLocks noChangeArrowheads="1"/>
                  </p:cNvSpPr>
                  <p:nvPr/>
                </p:nvSpPr>
                <p:spPr bwMode="auto">
                  <a:xfrm>
                    <a:off x="471" y="3744"/>
                    <a:ext cx="414" cy="3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lnSpc>
                        <a:spcPct val="80000"/>
                      </a:lnSpc>
                    </a:pPr>
                    <a:r>
                      <a:rPr lang="es-ES_tradnl" sz="2000" baseline="0" dirty="0">
                        <a:latin typeface="Times" charset="0"/>
                      </a:rPr>
                      <a:t>0</a:t>
                    </a:r>
                  </a:p>
                  <a:p>
                    <a:pPr algn="ctr">
                      <a:lnSpc>
                        <a:spcPct val="80000"/>
                      </a:lnSpc>
                    </a:pPr>
                    <a:r>
                      <a:rPr lang="es-ES_tradnl" sz="2000" baseline="0" dirty="0">
                        <a:latin typeface="Times" charset="0"/>
                      </a:rPr>
                      <a:t>x</a:t>
                    </a:r>
                    <a:r>
                      <a:rPr lang="es-ES_tradnl" sz="2000" dirty="0">
                        <a:latin typeface="Times" charset="0"/>
                      </a:rPr>
                      <a:t>i</a:t>
                    </a:r>
                    <a:r>
                      <a:rPr lang="es-ES_tradnl" sz="2000" baseline="0" dirty="0">
                        <a:latin typeface="Times" charset="0"/>
                      </a:rPr>
                      <a:t>=1</a:t>
                    </a:r>
                  </a:p>
                </p:txBody>
              </p:sp>
              <p:sp>
                <p:nvSpPr>
                  <p:cNvPr id="45" name="Line 15"/>
                  <p:cNvSpPr>
                    <a:spLocks noChangeShapeType="1"/>
                  </p:cNvSpPr>
                  <p:nvPr/>
                </p:nvSpPr>
                <p:spPr bwMode="auto">
                  <a:xfrm>
                    <a:off x="624" y="1920"/>
                    <a:ext cx="0" cy="1824"/>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6" name="Line 16"/>
                  <p:cNvSpPr>
                    <a:spLocks noChangeShapeType="1"/>
                  </p:cNvSpPr>
                  <p:nvPr/>
                </p:nvSpPr>
                <p:spPr bwMode="auto">
                  <a:xfrm>
                    <a:off x="624" y="3744"/>
                    <a:ext cx="2064" cy="0"/>
                  </a:xfrm>
                  <a:prstGeom prst="line">
                    <a:avLst/>
                  </a:prstGeom>
                  <a:noFill/>
                  <a:ln w="1905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47" name="Group 17"/>
                  <p:cNvGrpSpPr>
                    <a:grpSpLocks/>
                  </p:cNvGrpSpPr>
                  <p:nvPr/>
                </p:nvGrpSpPr>
                <p:grpSpPr bwMode="auto">
                  <a:xfrm>
                    <a:off x="572" y="2795"/>
                    <a:ext cx="1633" cy="1008"/>
                    <a:chOff x="572" y="2843"/>
                    <a:chExt cx="1633" cy="1008"/>
                  </a:xfrm>
                </p:grpSpPr>
                <p:sp>
                  <p:nvSpPr>
                    <p:cNvPr id="83" name="Line 18"/>
                    <p:cNvSpPr>
                      <a:spLocks noChangeShapeType="1"/>
                    </p:cNvSpPr>
                    <p:nvPr/>
                  </p:nvSpPr>
                  <p:spPr bwMode="auto">
                    <a:xfrm>
                      <a:off x="572" y="2843"/>
                      <a:ext cx="1440" cy="1008"/>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4" name="Freeform 20"/>
                    <p:cNvSpPr>
                      <a:spLocks/>
                    </p:cNvSpPr>
                    <p:nvPr/>
                  </p:nvSpPr>
                  <p:spPr bwMode="auto">
                    <a:xfrm>
                      <a:off x="624" y="2843"/>
                      <a:ext cx="1581" cy="590"/>
                    </a:xfrm>
                    <a:custGeom>
                      <a:avLst/>
                      <a:gdLst>
                        <a:gd name="T0" fmla="*/ 0 w 1488"/>
                        <a:gd name="T1" fmla="*/ 0 h 624"/>
                        <a:gd name="T2" fmla="*/ 144 w 1488"/>
                        <a:gd name="T3" fmla="*/ 96 h 624"/>
                        <a:gd name="T4" fmla="*/ 336 w 1488"/>
                        <a:gd name="T5" fmla="*/ 192 h 624"/>
                        <a:gd name="T6" fmla="*/ 624 w 1488"/>
                        <a:gd name="T7" fmla="*/ 288 h 624"/>
                        <a:gd name="T8" fmla="*/ 960 w 1488"/>
                        <a:gd name="T9" fmla="*/ 240 h 624"/>
                        <a:gd name="T10" fmla="*/ 1152 w 1488"/>
                        <a:gd name="T11" fmla="*/ 288 h 624"/>
                        <a:gd name="T12" fmla="*/ 1296 w 1488"/>
                        <a:gd name="T13" fmla="*/ 432 h 624"/>
                        <a:gd name="T14" fmla="*/ 1488 w 1488"/>
                        <a:gd name="T15" fmla="*/ 624 h 6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8" h="624">
                          <a:moveTo>
                            <a:pt x="0" y="0"/>
                          </a:moveTo>
                          <a:cubicBezTo>
                            <a:pt x="44" y="32"/>
                            <a:pt x="88" y="64"/>
                            <a:pt x="144" y="96"/>
                          </a:cubicBezTo>
                          <a:cubicBezTo>
                            <a:pt x="200" y="128"/>
                            <a:pt x="256" y="160"/>
                            <a:pt x="336" y="192"/>
                          </a:cubicBezTo>
                          <a:cubicBezTo>
                            <a:pt x="416" y="224"/>
                            <a:pt x="520" y="280"/>
                            <a:pt x="624" y="288"/>
                          </a:cubicBezTo>
                          <a:cubicBezTo>
                            <a:pt x="728" y="296"/>
                            <a:pt x="872" y="240"/>
                            <a:pt x="960" y="240"/>
                          </a:cubicBezTo>
                          <a:cubicBezTo>
                            <a:pt x="1048" y="240"/>
                            <a:pt x="1096" y="256"/>
                            <a:pt x="1152" y="288"/>
                          </a:cubicBezTo>
                          <a:cubicBezTo>
                            <a:pt x="1208" y="320"/>
                            <a:pt x="1240" y="376"/>
                            <a:pt x="1296" y="432"/>
                          </a:cubicBezTo>
                          <a:cubicBezTo>
                            <a:pt x="1352" y="488"/>
                            <a:pt x="1456" y="592"/>
                            <a:pt x="1488" y="624"/>
                          </a:cubicBezTo>
                        </a:path>
                      </a:pathLst>
                    </a:custGeom>
                    <a:noFill/>
                    <a:ln w="19050"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48" name="Line 22"/>
                  <p:cNvSpPr>
                    <a:spLocks noChangeShapeType="1"/>
                  </p:cNvSpPr>
                  <p:nvPr/>
                </p:nvSpPr>
                <p:spPr bwMode="auto">
                  <a:xfrm>
                    <a:off x="960"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9" name="Line 23"/>
                  <p:cNvSpPr>
                    <a:spLocks noChangeShapeType="1"/>
                  </p:cNvSpPr>
                  <p:nvPr/>
                </p:nvSpPr>
                <p:spPr bwMode="auto">
                  <a:xfrm>
                    <a:off x="1968" y="1968"/>
                    <a:ext cx="0" cy="1776"/>
                  </a:xfrm>
                  <a:prstGeom prst="line">
                    <a:avLst/>
                  </a:prstGeom>
                  <a:noFill/>
                  <a:ln w="12700">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50" name="Text Box 24"/>
                  <p:cNvSpPr txBox="1">
                    <a:spLocks noChangeArrowheads="1"/>
                  </p:cNvSpPr>
                  <p:nvPr/>
                </p:nvSpPr>
                <p:spPr bwMode="auto">
                  <a:xfrm rot="1927452">
                    <a:off x="923" y="2392"/>
                    <a:ext cx="684"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HENRY</a:t>
                    </a:r>
                  </a:p>
                </p:txBody>
              </p:sp>
              <p:sp>
                <p:nvSpPr>
                  <p:cNvPr id="51" name="Text Box 25"/>
                  <p:cNvSpPr txBox="1">
                    <a:spLocks noChangeArrowheads="1"/>
                  </p:cNvSpPr>
                  <p:nvPr/>
                </p:nvSpPr>
                <p:spPr bwMode="auto">
                  <a:xfrm rot="2130649">
                    <a:off x="870" y="3223"/>
                    <a:ext cx="748" cy="17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b="1" baseline="-25000" dirty="0">
                        <a:solidFill>
                          <a:schemeClr val="tx2"/>
                        </a:solidFill>
                        <a:latin typeface="Times" charset="0"/>
                      </a:rPr>
                      <a:t>LEY RAOULT</a:t>
                    </a:r>
                  </a:p>
                </p:txBody>
              </p:sp>
              <p:sp>
                <p:nvSpPr>
                  <p:cNvPr id="52" name="Text Box 26"/>
                  <p:cNvSpPr txBox="1">
                    <a:spLocks noChangeArrowheads="1"/>
                  </p:cNvSpPr>
                  <p:nvPr/>
                </p:nvSpPr>
                <p:spPr bwMode="auto">
                  <a:xfrm>
                    <a:off x="288" y="1968"/>
                    <a:ext cx="322" cy="29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baseline="0" dirty="0" smtClean="0">
                        <a:latin typeface="Symbol" charset="2"/>
                        <a:cs typeface="Symbol" charset="2"/>
                      </a:rPr>
                      <a:t>m</a:t>
                    </a:r>
                    <a:r>
                      <a:rPr lang="es-ES_tradnl" sz="2400" b="1" dirty="0" smtClean="0">
                        <a:latin typeface="Times"/>
                        <a:cs typeface="Times"/>
                      </a:rPr>
                      <a:t>i</a:t>
                    </a:r>
                    <a:endParaRPr lang="es-ES_tradnl" sz="2400" b="1" dirty="0">
                      <a:latin typeface="Times"/>
                      <a:cs typeface="Times"/>
                    </a:endParaRPr>
                  </a:p>
                </p:txBody>
              </p:sp>
              <p:sp>
                <p:nvSpPr>
                  <p:cNvPr id="53" name="Text Box 27"/>
                  <p:cNvSpPr txBox="1">
                    <a:spLocks noChangeArrowheads="1"/>
                  </p:cNvSpPr>
                  <p:nvPr/>
                </p:nvSpPr>
                <p:spPr bwMode="auto">
                  <a:xfrm>
                    <a:off x="1152" y="1968"/>
                    <a:ext cx="768"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a:solidFill>
                          <a:srgbClr val="FF0049"/>
                        </a:solidFill>
                        <a:latin typeface="Times" charset="0"/>
                      </a:rPr>
                      <a:t>Disol. real</a:t>
                    </a:r>
                  </a:p>
                </p:txBody>
              </p:sp>
              <p:sp>
                <p:nvSpPr>
                  <p:cNvPr id="54" name="Text Box 28"/>
                  <p:cNvSpPr txBox="1">
                    <a:spLocks noChangeArrowheads="1"/>
                  </p:cNvSpPr>
                  <p:nvPr/>
                </p:nvSpPr>
                <p:spPr bwMode="auto">
                  <a:xfrm>
                    <a:off x="2016" y="2064"/>
                    <a:ext cx="576" cy="40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ja-JP" altLang="es-ES_tradnl" sz="1800" i="1">
                        <a:solidFill>
                          <a:srgbClr val="FF0049"/>
                        </a:solidFill>
                        <a:latin typeface="Arial"/>
                      </a:rPr>
                      <a:t>“</a:t>
                    </a:r>
                    <a:r>
                      <a:rPr lang="es-ES_tradnl" sz="1800" i="1">
                        <a:solidFill>
                          <a:srgbClr val="FF0049"/>
                        </a:solidFill>
                        <a:latin typeface="Times" charset="0"/>
                      </a:rPr>
                      <a:t>i</a:t>
                    </a:r>
                    <a:r>
                      <a:rPr lang="ja-JP" altLang="es-ES_tradnl" sz="1800" i="1">
                        <a:solidFill>
                          <a:srgbClr val="FF0049"/>
                        </a:solidFill>
                        <a:latin typeface="Arial"/>
                      </a:rPr>
                      <a:t>”</a:t>
                    </a:r>
                    <a:r>
                      <a:rPr lang="es-ES_tradnl" sz="1800" i="1">
                        <a:solidFill>
                          <a:srgbClr val="FF0049"/>
                        </a:solidFill>
                        <a:latin typeface="Times" charset="0"/>
                      </a:rPr>
                      <a:t> soluto</a:t>
                    </a:r>
                  </a:p>
                </p:txBody>
              </p:sp>
              <p:sp>
                <p:nvSpPr>
                  <p:cNvPr id="55" name="Text Box 29"/>
                  <p:cNvSpPr txBox="1">
                    <a:spLocks noChangeArrowheads="1"/>
                  </p:cNvSpPr>
                  <p:nvPr/>
                </p:nvSpPr>
                <p:spPr bwMode="auto">
                  <a:xfrm>
                    <a:off x="1392" y="2880"/>
                    <a:ext cx="272"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D</a:t>
                    </a: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81" name="Text Box 30"/>
                  <p:cNvSpPr txBox="1">
                    <a:spLocks noChangeArrowheads="1"/>
                  </p:cNvSpPr>
                  <p:nvPr/>
                </p:nvSpPr>
                <p:spPr bwMode="auto">
                  <a:xfrm>
                    <a:off x="1388" y="3249"/>
                    <a:ext cx="297" cy="31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60000"/>
                      </a:lnSpc>
                    </a:pPr>
                    <a:r>
                      <a:rPr lang="es-ES_tradnl" sz="1600" b="1" dirty="0">
                        <a:solidFill>
                          <a:srgbClr val="FF0049"/>
                        </a:solidFill>
                        <a:latin typeface="Times" charset="0"/>
                      </a:rPr>
                      <a:t>  E </a:t>
                    </a:r>
                    <a:endParaRPr lang="es-ES_tradnl" sz="2000" b="1" dirty="0">
                      <a:solidFill>
                        <a:srgbClr val="FF0049"/>
                      </a:solidFill>
                      <a:latin typeface="Times" charset="0"/>
                    </a:endParaRPr>
                  </a:p>
                  <a:p>
                    <a:pPr>
                      <a:lnSpc>
                        <a:spcPct val="60000"/>
                      </a:lnSpc>
                    </a:pPr>
                    <a:r>
                      <a:rPr lang="es-ES_tradnl" sz="2800" dirty="0">
                        <a:solidFill>
                          <a:srgbClr val="FF0049"/>
                        </a:solidFill>
                        <a:latin typeface="Times" charset="0"/>
                      </a:rPr>
                      <a:t>•</a:t>
                    </a:r>
                    <a:endParaRPr lang="es-ES_tradnl" sz="2800" dirty="0">
                      <a:latin typeface="Times" charset="0"/>
                    </a:endParaRPr>
                  </a:p>
                </p:txBody>
              </p:sp>
              <p:sp>
                <p:nvSpPr>
                  <p:cNvPr id="82" name="Text Box 31"/>
                  <p:cNvSpPr txBox="1">
                    <a:spLocks noChangeArrowheads="1"/>
                  </p:cNvSpPr>
                  <p:nvPr/>
                </p:nvSpPr>
                <p:spPr bwMode="auto">
                  <a:xfrm>
                    <a:off x="1198" y="3744"/>
                    <a:ext cx="616" cy="3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r>
                      <a:rPr lang="es-ES_tradnl" sz="2000" baseline="0" dirty="0">
                        <a:latin typeface="Times" charset="0"/>
                      </a:rPr>
                      <a:t>0.6</a:t>
                    </a:r>
                  </a:p>
                  <a:p>
                    <a:pPr algn="ctr">
                      <a:lnSpc>
                        <a:spcPct val="70000"/>
                      </a:lnSpc>
                    </a:pPr>
                    <a:r>
                      <a:rPr lang="es-ES_tradnl" sz="2000" baseline="0" dirty="0">
                        <a:latin typeface="Times" charset="0"/>
                      </a:rPr>
                      <a:t>x</a:t>
                    </a:r>
                    <a:r>
                      <a:rPr lang="es-ES_tradnl" sz="2000" dirty="0">
                        <a:latin typeface="Times" charset="0"/>
                      </a:rPr>
                      <a:t>i</a:t>
                    </a:r>
                    <a:r>
                      <a:rPr lang="es-ES_tradnl" sz="2000" baseline="0" dirty="0">
                        <a:latin typeface="Times" charset="0"/>
                      </a:rPr>
                      <a:t> = 0.5</a:t>
                    </a:r>
                  </a:p>
                </p:txBody>
              </p:sp>
            </p:grpSp>
          </p:grpSp>
        </p:grpSp>
        <p:sp>
          <p:nvSpPr>
            <p:cNvPr id="39" name="Line 18"/>
            <p:cNvSpPr>
              <a:spLocks noChangeShapeType="1"/>
            </p:cNvSpPr>
            <p:nvPr/>
          </p:nvSpPr>
          <p:spPr bwMode="auto">
            <a:xfrm>
              <a:off x="1187624" y="3789040"/>
              <a:ext cx="2286000" cy="1600200"/>
            </a:xfrm>
            <a:prstGeom prst="line">
              <a:avLst/>
            </a:prstGeom>
            <a:noFill/>
            <a:ln w="19050">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60" name="CuadroTexto 59"/>
          <p:cNvSpPr txBox="1">
            <a:spLocks noChangeAspect="1"/>
          </p:cNvSpPr>
          <p:nvPr/>
        </p:nvSpPr>
        <p:spPr>
          <a:xfrm>
            <a:off x="2183414" y="3717032"/>
            <a:ext cx="684803" cy="461665"/>
          </a:xfrm>
          <a:prstGeom prst="rect">
            <a:avLst/>
          </a:prstGeom>
          <a:noFill/>
        </p:spPr>
        <p:txBody>
          <a:bodyPr wrap="none" rtlCol="0">
            <a:spAutoFit/>
          </a:bodyPr>
          <a:lstStyle/>
          <a:p>
            <a:r>
              <a:rPr lang="es-ES_tradnl" sz="1800" b="1" dirty="0" smtClean="0">
                <a:solidFill>
                  <a:srgbClr val="FF0000"/>
                </a:solidFill>
              </a:rPr>
              <a:t>   F</a:t>
            </a:r>
          </a:p>
          <a:p>
            <a:pPr marL="457200" indent="-457200">
              <a:buFont typeface="Arial" charset="0"/>
              <a:buChar char="•"/>
            </a:pPr>
            <a:r>
              <a:rPr lang="es-ES_tradnl" sz="1800" b="1" dirty="0" smtClean="0">
                <a:solidFill>
                  <a:srgbClr val="FF0000"/>
                </a:solidFill>
              </a:rPr>
              <a:t> </a:t>
            </a:r>
            <a:endParaRPr lang="es-ES_tradnl" sz="1800" b="1" dirty="0">
              <a:solidFill>
                <a:srgbClr val="FF0000"/>
              </a:solidFill>
            </a:endParaRPr>
          </a:p>
        </p:txBody>
      </p:sp>
      <p:pic>
        <p:nvPicPr>
          <p:cNvPr id="3" name="Sonid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582329376"/>
      </p:ext>
    </p:extLst>
  </p:cSld>
  <p:clrMapOvr>
    <a:masterClrMapping/>
  </p:clrMapOvr>
  <mc:AlternateContent xmlns:mc="http://schemas.openxmlformats.org/markup-compatibility/2006" xmlns:p14="http://schemas.microsoft.com/office/powerpoint/2010/main">
    <mc:Choice Requires="p14">
      <p:transition spd="slow" p14:dur="2000" advTm="91319"/>
    </mc:Choice>
    <mc:Fallback xmlns="">
      <p:transition spd="slow" advTm="91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146" name="Text Box 10"/>
          <p:cNvSpPr txBox="1">
            <a:spLocks noChangeArrowheads="1"/>
          </p:cNvSpPr>
          <p:nvPr/>
        </p:nvSpPr>
        <p:spPr bwMode="auto">
          <a:xfrm>
            <a:off x="251520" y="1905000"/>
            <a:ext cx="8496944" cy="206210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endParaRPr lang="es-ES_tradnl" sz="1400" i="1" dirty="0">
              <a:solidFill>
                <a:schemeClr val="tx2"/>
              </a:solidFill>
            </a:endParaRPr>
          </a:p>
          <a:p>
            <a:endParaRPr lang="es-ES_tradnl" sz="1400" i="1" dirty="0" smtClean="0">
              <a:solidFill>
                <a:schemeClr val="tx2"/>
              </a:solidFill>
            </a:endParaRPr>
          </a:p>
          <a:p>
            <a:endParaRPr lang="es-ES_tradnl" sz="1400" i="1" dirty="0">
              <a:solidFill>
                <a:schemeClr val="tx2"/>
              </a:solidFill>
            </a:endParaRPr>
          </a:p>
          <a:p>
            <a:endParaRPr lang="es-ES_tradnl" sz="1400" i="1" dirty="0" smtClean="0">
              <a:solidFill>
                <a:schemeClr val="tx2"/>
              </a:solidFill>
            </a:endParaRPr>
          </a:p>
          <a:p>
            <a:endParaRPr lang="es-ES_tradnl" sz="1400" i="1" dirty="0">
              <a:solidFill>
                <a:schemeClr val="tx2"/>
              </a:solidFill>
            </a:endParaRPr>
          </a:p>
          <a:p>
            <a:endParaRPr lang="es-ES_tradnl" sz="1400" dirty="0">
              <a:sym typeface="Symbol" charset="0"/>
            </a:endParaRPr>
          </a:p>
          <a:p>
            <a:endParaRPr lang="es-ES_tradnl" sz="2400" baseline="0" dirty="0" smtClean="0">
              <a:sym typeface="Symbol" charset="0"/>
            </a:endParaRPr>
          </a:p>
          <a:p>
            <a:r>
              <a:rPr lang="es-ES_tradnl" sz="2400" baseline="0" dirty="0" smtClean="0">
                <a:sym typeface="Symbol" charset="0"/>
              </a:rPr>
              <a:t>El </a:t>
            </a:r>
            <a:r>
              <a:rPr lang="es-ES_tradnl" sz="2400" baseline="0" dirty="0">
                <a:sym typeface="Symbol" charset="0"/>
              </a:rPr>
              <a:t>coeficiente de actividad mide el grado de divergencia del </a:t>
            </a:r>
            <a:r>
              <a:rPr lang="es-ES_tradnl" sz="2400" baseline="0" dirty="0" smtClean="0">
                <a:sym typeface="Symbol" charset="0"/>
              </a:rPr>
              <a:t>comportamiento </a:t>
            </a:r>
            <a:r>
              <a:rPr lang="es-ES_tradnl" sz="2400" baseline="0" dirty="0">
                <a:sym typeface="Symbol" charset="0"/>
              </a:rPr>
              <a:t>ideal</a:t>
            </a:r>
          </a:p>
        </p:txBody>
      </p:sp>
      <p:graphicFrame>
        <p:nvGraphicFramePr>
          <p:cNvPr id="731148" name="Object 12"/>
          <p:cNvGraphicFramePr>
            <a:graphicFrameLocks noChangeAspect="1"/>
          </p:cNvGraphicFramePr>
          <p:nvPr>
            <p:extLst>
              <p:ext uri="{D42A27DB-BD31-4B8C-83A1-F6EECF244321}">
                <p14:modId xmlns:p14="http://schemas.microsoft.com/office/powerpoint/2010/main" val="16434326"/>
              </p:ext>
            </p:extLst>
          </p:nvPr>
        </p:nvGraphicFramePr>
        <p:xfrm>
          <a:off x="3059832" y="1844824"/>
          <a:ext cx="1938337" cy="942975"/>
        </p:xfrm>
        <a:graphic>
          <a:graphicData uri="http://schemas.openxmlformats.org/presentationml/2006/ole">
            <mc:AlternateContent xmlns:mc="http://schemas.openxmlformats.org/markup-compatibility/2006">
              <mc:Choice xmlns:v="urn:schemas-microsoft-com:vml" Requires="v">
                <p:oleObj spid="_x0000_s735992" name="Equation" r:id="rId5" imgW="1854200" imgH="901700" progId="Equation.3">
                  <p:embed/>
                </p:oleObj>
              </mc:Choice>
              <mc:Fallback>
                <p:oleObj name="Equation" r:id="rId5" imgW="1854200" imgH="901700" progId="Equation.3">
                  <p:embed/>
                  <p:pic>
                    <p:nvPicPr>
                      <p:cNvPr id="0" name=""/>
                      <p:cNvPicPr>
                        <a:picLocks noChangeAspect="1" noChangeArrowheads="1"/>
                      </p:cNvPicPr>
                      <p:nvPr/>
                    </p:nvPicPr>
                    <p:blipFill>
                      <a:blip r:embed="rId6"/>
                      <a:srcRect/>
                      <a:stretch>
                        <a:fillRect/>
                      </a:stretch>
                    </p:blipFill>
                    <p:spPr bwMode="auto">
                      <a:xfrm>
                        <a:off x="3059832" y="1844824"/>
                        <a:ext cx="1938337" cy="942975"/>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1150" name="Object 14"/>
          <p:cNvGraphicFramePr>
            <a:graphicFrameLocks noChangeAspect="1"/>
          </p:cNvGraphicFramePr>
          <p:nvPr>
            <p:extLst>
              <p:ext uri="{D42A27DB-BD31-4B8C-83A1-F6EECF244321}">
                <p14:modId xmlns:p14="http://schemas.microsoft.com/office/powerpoint/2010/main" val="3023559184"/>
              </p:ext>
            </p:extLst>
          </p:nvPr>
        </p:nvGraphicFramePr>
        <p:xfrm>
          <a:off x="2978150" y="4370388"/>
          <a:ext cx="2347913" cy="552450"/>
        </p:xfrm>
        <a:graphic>
          <a:graphicData uri="http://schemas.openxmlformats.org/presentationml/2006/ole">
            <mc:AlternateContent xmlns:mc="http://schemas.openxmlformats.org/markup-compatibility/2006">
              <mc:Choice xmlns:v="urn:schemas-microsoft-com:vml" Requires="v">
                <p:oleObj spid="_x0000_s735993" name="Equation" r:id="rId7" imgW="1778000" imgH="419100" progId="Equation.3">
                  <p:embed/>
                </p:oleObj>
              </mc:Choice>
              <mc:Fallback>
                <p:oleObj name="Equation" r:id="rId7" imgW="1778000" imgH="419100" progId="Equation.3">
                  <p:embed/>
                  <p:pic>
                    <p:nvPicPr>
                      <p:cNvPr id="0" name=""/>
                      <p:cNvPicPr>
                        <a:picLocks noChangeAspect="1" noChangeArrowheads="1"/>
                      </p:cNvPicPr>
                      <p:nvPr/>
                    </p:nvPicPr>
                    <p:blipFill>
                      <a:blip r:embed="rId8"/>
                      <a:srcRect/>
                      <a:stretch>
                        <a:fillRect/>
                      </a:stretch>
                    </p:blipFill>
                    <p:spPr bwMode="auto">
                      <a:xfrm>
                        <a:off x="2978150" y="4370388"/>
                        <a:ext cx="2347913" cy="552450"/>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31151" name="Text Box 15"/>
          <p:cNvSpPr txBox="1">
            <a:spLocks noChangeArrowheads="1"/>
          </p:cNvSpPr>
          <p:nvPr/>
        </p:nvSpPr>
        <p:spPr bwMode="auto">
          <a:xfrm>
            <a:off x="6086049" y="4227810"/>
            <a:ext cx="1778852" cy="6463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r>
              <a:rPr lang="es-ES_tradnl" sz="1800" i="1" baseline="0" dirty="0">
                <a:solidFill>
                  <a:srgbClr val="FF0049"/>
                </a:solidFill>
              </a:rPr>
              <a:t>Disolución ideal </a:t>
            </a:r>
          </a:p>
          <a:p>
            <a:pPr algn="ctr"/>
            <a:r>
              <a:rPr lang="es-ES_tradnl" sz="1800" i="1" baseline="0" dirty="0" err="1">
                <a:solidFill>
                  <a:srgbClr val="FF0049"/>
                </a:solidFill>
                <a:latin typeface="Symbol" charset="2"/>
                <a:cs typeface="Symbol" charset="2"/>
              </a:rPr>
              <a:t>g</a:t>
            </a:r>
            <a:r>
              <a:rPr lang="es-ES_tradnl" sz="1800" i="1" dirty="0" err="1">
                <a:solidFill>
                  <a:srgbClr val="FF0049"/>
                </a:solidFill>
              </a:rPr>
              <a:t>i</a:t>
            </a:r>
            <a:r>
              <a:rPr lang="es-ES_tradnl" sz="1800" i="1" baseline="0" dirty="0">
                <a:solidFill>
                  <a:srgbClr val="FF0049"/>
                </a:solidFill>
              </a:rPr>
              <a:t>=1, </a:t>
            </a:r>
            <a:r>
              <a:rPr lang="es-ES_tradnl" sz="1800" i="1" baseline="0" dirty="0" err="1">
                <a:solidFill>
                  <a:srgbClr val="FF0049"/>
                </a:solidFill>
              </a:rPr>
              <a:t>a</a:t>
            </a:r>
            <a:r>
              <a:rPr lang="es-ES_tradnl" sz="1800" i="1" dirty="0" err="1">
                <a:solidFill>
                  <a:srgbClr val="FF0049"/>
                </a:solidFill>
              </a:rPr>
              <a:t>i</a:t>
            </a:r>
            <a:r>
              <a:rPr lang="es-ES_tradnl" sz="1800" i="1" baseline="0" dirty="0">
                <a:solidFill>
                  <a:srgbClr val="FF0049"/>
                </a:solidFill>
              </a:rPr>
              <a:t>=x</a:t>
            </a:r>
            <a:r>
              <a:rPr lang="es-ES_tradnl" sz="1800" i="1" dirty="0">
                <a:solidFill>
                  <a:srgbClr val="FF0049"/>
                </a:solidFill>
              </a:rPr>
              <a:t>i</a:t>
            </a:r>
          </a:p>
        </p:txBody>
      </p:sp>
      <p:sp>
        <p:nvSpPr>
          <p:cNvPr id="731154" name="Freeform 18"/>
          <p:cNvSpPr>
            <a:spLocks/>
          </p:cNvSpPr>
          <p:nvPr/>
        </p:nvSpPr>
        <p:spPr bwMode="auto">
          <a:xfrm>
            <a:off x="5334000" y="4406900"/>
            <a:ext cx="838200" cy="241300"/>
          </a:xfrm>
          <a:custGeom>
            <a:avLst/>
            <a:gdLst>
              <a:gd name="T0" fmla="*/ 0 w 528"/>
              <a:gd name="T1" fmla="*/ 104 h 152"/>
              <a:gd name="T2" fmla="*/ 240 w 528"/>
              <a:gd name="T3" fmla="*/ 8 h 152"/>
              <a:gd name="T4" fmla="*/ 192 w 528"/>
              <a:gd name="T5" fmla="*/ 152 h 152"/>
              <a:gd name="T6" fmla="*/ 528 w 528"/>
              <a:gd name="T7" fmla="*/ 8 h 152"/>
            </a:gdLst>
            <a:ahLst/>
            <a:cxnLst>
              <a:cxn ang="0">
                <a:pos x="T0" y="T1"/>
              </a:cxn>
              <a:cxn ang="0">
                <a:pos x="T2" y="T3"/>
              </a:cxn>
              <a:cxn ang="0">
                <a:pos x="T4" y="T5"/>
              </a:cxn>
              <a:cxn ang="0">
                <a:pos x="T6" y="T7"/>
              </a:cxn>
            </a:cxnLst>
            <a:rect l="0" t="0" r="r" b="b"/>
            <a:pathLst>
              <a:path w="528" h="152">
                <a:moveTo>
                  <a:pt x="0" y="104"/>
                </a:moveTo>
                <a:cubicBezTo>
                  <a:pt x="104" y="52"/>
                  <a:pt x="208" y="0"/>
                  <a:pt x="240" y="8"/>
                </a:cubicBezTo>
                <a:cubicBezTo>
                  <a:pt x="272" y="16"/>
                  <a:pt x="144" y="152"/>
                  <a:pt x="192" y="152"/>
                </a:cubicBezTo>
                <a:cubicBezTo>
                  <a:pt x="240" y="152"/>
                  <a:pt x="384" y="80"/>
                  <a:pt x="528" y="8"/>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31155" name="Object 19"/>
          <p:cNvGraphicFramePr>
            <a:graphicFrameLocks noChangeAspect="1"/>
          </p:cNvGraphicFramePr>
          <p:nvPr/>
        </p:nvGraphicFramePr>
        <p:xfrm>
          <a:off x="3048000" y="5181600"/>
          <a:ext cx="2667000" cy="436563"/>
        </p:xfrm>
        <a:graphic>
          <a:graphicData uri="http://schemas.openxmlformats.org/presentationml/2006/ole">
            <mc:AlternateContent xmlns:mc="http://schemas.openxmlformats.org/markup-compatibility/2006">
              <mc:Choice xmlns:v="urn:schemas-microsoft-com:vml" Requires="v">
                <p:oleObj spid="_x0000_s735994" name="Equation" r:id="rId9" imgW="2095500" imgH="342900" progId="Equation.DSMT4">
                  <p:embed/>
                </p:oleObj>
              </mc:Choice>
              <mc:Fallback>
                <p:oleObj name="Equation" r:id="rId9" imgW="2095500" imgH="34290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000" y="5181600"/>
                        <a:ext cx="2667000" cy="43656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1156" name="Object 20"/>
          <p:cNvGraphicFramePr>
            <a:graphicFrameLocks noChangeAspect="1"/>
          </p:cNvGraphicFramePr>
          <p:nvPr/>
        </p:nvGraphicFramePr>
        <p:xfrm>
          <a:off x="3048000" y="5715000"/>
          <a:ext cx="2743200" cy="446088"/>
        </p:xfrm>
        <a:graphic>
          <a:graphicData uri="http://schemas.openxmlformats.org/presentationml/2006/ole">
            <mc:AlternateContent xmlns:mc="http://schemas.openxmlformats.org/markup-compatibility/2006">
              <mc:Choice xmlns:v="urn:schemas-microsoft-com:vml" Requires="v">
                <p:oleObj spid="_x0000_s735995" name="Equation" r:id="rId11" imgW="2108200" imgH="342900" progId="Equation.DSMT4">
                  <p:embed/>
                </p:oleObj>
              </mc:Choice>
              <mc:Fallback>
                <p:oleObj name="Equation" r:id="rId11" imgW="2108200" imgH="342900"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0" y="5715000"/>
                        <a:ext cx="2743200" cy="44608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31157" name="Object 21"/>
          <p:cNvGraphicFramePr>
            <a:graphicFrameLocks noChangeAspect="1"/>
          </p:cNvGraphicFramePr>
          <p:nvPr/>
        </p:nvGraphicFramePr>
        <p:xfrm>
          <a:off x="3048000" y="6172200"/>
          <a:ext cx="2743200" cy="442913"/>
        </p:xfrm>
        <a:graphic>
          <a:graphicData uri="http://schemas.openxmlformats.org/presentationml/2006/ole">
            <mc:AlternateContent xmlns:mc="http://schemas.openxmlformats.org/markup-compatibility/2006">
              <mc:Choice xmlns:v="urn:schemas-microsoft-com:vml" Requires="v">
                <p:oleObj spid="_x0000_s735996" name="Equation" r:id="rId13" imgW="2120900" imgH="342900" progId="Equation.3">
                  <p:embed/>
                </p:oleObj>
              </mc:Choice>
              <mc:Fallback>
                <p:oleObj name="Equation" r:id="rId13" imgW="2120900" imgH="3429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48000" y="6172200"/>
                        <a:ext cx="2743200" cy="4429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31158" name="Text Box 22"/>
          <p:cNvSpPr txBox="1">
            <a:spLocks noChangeArrowheads="1"/>
          </p:cNvSpPr>
          <p:nvPr/>
        </p:nvSpPr>
        <p:spPr bwMode="auto">
          <a:xfrm>
            <a:off x="467544" y="5013176"/>
            <a:ext cx="2209800" cy="6463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es-ES_tradnl" sz="1800" i="1" baseline="0" dirty="0">
                <a:solidFill>
                  <a:srgbClr val="FF0049"/>
                </a:solidFill>
              </a:rPr>
              <a:t>Adimensional y  </a:t>
            </a:r>
            <a:r>
              <a:rPr lang="es-ES_tradnl" sz="1800" i="1" baseline="0" dirty="0" smtClean="0">
                <a:solidFill>
                  <a:srgbClr val="FF0049"/>
                </a:solidFill>
              </a:rPr>
              <a:t>positivo</a:t>
            </a:r>
            <a:endParaRPr lang="es-ES_tradnl" sz="1800" i="1" baseline="0" dirty="0">
              <a:solidFill>
                <a:srgbClr val="FF0049"/>
              </a:solidFill>
            </a:endParaRPr>
          </a:p>
        </p:txBody>
      </p:sp>
      <p:grpSp>
        <p:nvGrpSpPr>
          <p:cNvPr id="3" name="Group 2"/>
          <p:cNvGrpSpPr/>
          <p:nvPr/>
        </p:nvGrpSpPr>
        <p:grpSpPr>
          <a:xfrm>
            <a:off x="2267744" y="5373216"/>
            <a:ext cx="685800" cy="457200"/>
            <a:chOff x="1907704" y="5373216"/>
            <a:chExt cx="685800" cy="457200"/>
          </a:xfrm>
        </p:grpSpPr>
        <p:sp>
          <p:nvSpPr>
            <p:cNvPr id="731160" name="Freeform 24"/>
            <p:cNvSpPr>
              <a:spLocks/>
            </p:cNvSpPr>
            <p:nvPr/>
          </p:nvSpPr>
          <p:spPr bwMode="auto">
            <a:xfrm>
              <a:off x="1907704" y="5373216"/>
              <a:ext cx="685800" cy="76200"/>
            </a:xfrm>
            <a:custGeom>
              <a:avLst/>
              <a:gdLst>
                <a:gd name="T0" fmla="*/ 0 w 528"/>
                <a:gd name="T1" fmla="*/ 0 h 192"/>
                <a:gd name="T2" fmla="*/ 528 w 528"/>
                <a:gd name="T3" fmla="*/ 192 h 192"/>
              </a:gdLst>
              <a:ahLst/>
              <a:cxnLst>
                <a:cxn ang="0">
                  <a:pos x="T0" y="T1"/>
                </a:cxn>
                <a:cxn ang="0">
                  <a:pos x="T2" y="T3"/>
                </a:cxn>
              </a:cxnLst>
              <a:rect l="0" t="0" r="r" b="b"/>
              <a:pathLst>
                <a:path w="528" h="192">
                  <a:moveTo>
                    <a:pt x="0" y="0"/>
                  </a:moveTo>
                  <a:cubicBezTo>
                    <a:pt x="0" y="0"/>
                    <a:pt x="264" y="96"/>
                    <a:pt x="528" y="192"/>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dirty="0"/>
            </a:p>
          </p:txBody>
        </p:sp>
        <p:sp>
          <p:nvSpPr>
            <p:cNvPr id="731161" name="Freeform 25"/>
            <p:cNvSpPr>
              <a:spLocks/>
            </p:cNvSpPr>
            <p:nvPr/>
          </p:nvSpPr>
          <p:spPr bwMode="auto">
            <a:xfrm>
              <a:off x="1907704" y="5373216"/>
              <a:ext cx="685800" cy="457200"/>
            </a:xfrm>
            <a:custGeom>
              <a:avLst/>
              <a:gdLst>
                <a:gd name="T0" fmla="*/ 0 w 432"/>
                <a:gd name="T1" fmla="*/ 0 h 288"/>
                <a:gd name="T2" fmla="*/ 432 w 432"/>
                <a:gd name="T3" fmla="*/ 288 h 288"/>
              </a:gdLst>
              <a:ahLst/>
              <a:cxnLst>
                <a:cxn ang="0">
                  <a:pos x="T0" y="T1"/>
                </a:cxn>
                <a:cxn ang="0">
                  <a:pos x="T2" y="T3"/>
                </a:cxn>
              </a:cxnLst>
              <a:rect l="0" t="0" r="r" b="b"/>
              <a:pathLst>
                <a:path w="432" h="288">
                  <a:moveTo>
                    <a:pt x="0" y="0"/>
                  </a:moveTo>
                  <a:cubicBezTo>
                    <a:pt x="180" y="120"/>
                    <a:pt x="360" y="240"/>
                    <a:pt x="432" y="288"/>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731162" name="Text Box 26"/>
          <p:cNvSpPr txBox="1">
            <a:spLocks noChangeArrowheads="1"/>
          </p:cNvSpPr>
          <p:nvPr/>
        </p:nvSpPr>
        <p:spPr bwMode="auto">
          <a:xfrm>
            <a:off x="6553200" y="5334000"/>
            <a:ext cx="1703388" cy="91598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r>
              <a:rPr lang="es-ES_tradnl" sz="1800" i="1" baseline="0" dirty="0">
                <a:solidFill>
                  <a:srgbClr val="FF0049"/>
                </a:solidFill>
              </a:rPr>
              <a:t>Tendencia de escape de </a:t>
            </a:r>
            <a:r>
              <a:rPr lang="ja-JP" altLang="es-ES_tradnl" sz="1800" i="1" baseline="0" dirty="0">
                <a:solidFill>
                  <a:srgbClr val="FF0049"/>
                </a:solidFill>
                <a:latin typeface="Arial"/>
              </a:rPr>
              <a:t>“</a:t>
            </a:r>
            <a:r>
              <a:rPr lang="es-ES_tradnl" sz="1800" i="1" baseline="0" dirty="0">
                <a:solidFill>
                  <a:srgbClr val="FF0049"/>
                </a:solidFill>
              </a:rPr>
              <a:t>i</a:t>
            </a:r>
            <a:r>
              <a:rPr lang="ja-JP" altLang="es-ES_tradnl" sz="1800" i="1" baseline="0" dirty="0">
                <a:solidFill>
                  <a:srgbClr val="FF0049"/>
                </a:solidFill>
                <a:latin typeface="Arial"/>
              </a:rPr>
              <a:t>”</a:t>
            </a:r>
            <a:r>
              <a:rPr lang="es-ES_tradnl" sz="1800" i="1" baseline="0" dirty="0">
                <a:solidFill>
                  <a:srgbClr val="FF0049"/>
                </a:solidFill>
              </a:rPr>
              <a:t> de la </a:t>
            </a:r>
            <a:r>
              <a:rPr lang="es-ES_tradnl" sz="1800" i="1" baseline="0" dirty="0" smtClean="0">
                <a:solidFill>
                  <a:srgbClr val="FF0049"/>
                </a:solidFill>
              </a:rPr>
              <a:t>disolución</a:t>
            </a:r>
            <a:endParaRPr lang="es-ES_tradnl" sz="1800" i="1" baseline="0" dirty="0">
              <a:solidFill>
                <a:srgbClr val="FF0049"/>
              </a:solidFill>
            </a:endParaRPr>
          </a:p>
        </p:txBody>
      </p:sp>
      <p:sp>
        <p:nvSpPr>
          <p:cNvPr id="731165" name="Freeform 29"/>
          <p:cNvSpPr>
            <a:spLocks/>
          </p:cNvSpPr>
          <p:nvPr/>
        </p:nvSpPr>
        <p:spPr bwMode="auto">
          <a:xfrm>
            <a:off x="5791200" y="5410200"/>
            <a:ext cx="850900" cy="1066800"/>
          </a:xfrm>
          <a:custGeom>
            <a:avLst/>
            <a:gdLst>
              <a:gd name="T0" fmla="*/ 0 w 536"/>
              <a:gd name="T1" fmla="*/ 0 h 672"/>
              <a:gd name="T2" fmla="*/ 384 w 536"/>
              <a:gd name="T3" fmla="*/ 96 h 672"/>
              <a:gd name="T4" fmla="*/ 528 w 536"/>
              <a:gd name="T5" fmla="*/ 288 h 672"/>
              <a:gd name="T6" fmla="*/ 432 w 536"/>
              <a:gd name="T7" fmla="*/ 480 h 672"/>
              <a:gd name="T8" fmla="*/ 48 w 536"/>
              <a:gd name="T9" fmla="*/ 672 h 672"/>
            </a:gdLst>
            <a:ahLst/>
            <a:cxnLst>
              <a:cxn ang="0">
                <a:pos x="T0" y="T1"/>
              </a:cxn>
              <a:cxn ang="0">
                <a:pos x="T2" y="T3"/>
              </a:cxn>
              <a:cxn ang="0">
                <a:pos x="T4" y="T5"/>
              </a:cxn>
              <a:cxn ang="0">
                <a:pos x="T6" y="T7"/>
              </a:cxn>
              <a:cxn ang="0">
                <a:pos x="T8" y="T9"/>
              </a:cxn>
            </a:cxnLst>
            <a:rect l="0" t="0" r="r" b="b"/>
            <a:pathLst>
              <a:path w="536" h="672">
                <a:moveTo>
                  <a:pt x="0" y="0"/>
                </a:moveTo>
                <a:cubicBezTo>
                  <a:pt x="148" y="24"/>
                  <a:pt x="296" y="48"/>
                  <a:pt x="384" y="96"/>
                </a:cubicBezTo>
                <a:cubicBezTo>
                  <a:pt x="472" y="144"/>
                  <a:pt x="520" y="224"/>
                  <a:pt x="528" y="288"/>
                </a:cubicBezTo>
                <a:cubicBezTo>
                  <a:pt x="536" y="352"/>
                  <a:pt x="512" y="416"/>
                  <a:pt x="432" y="480"/>
                </a:cubicBezTo>
                <a:cubicBezTo>
                  <a:pt x="352" y="544"/>
                  <a:pt x="200" y="608"/>
                  <a:pt x="48" y="672"/>
                </a:cubicBezTo>
              </a:path>
            </a:pathLst>
          </a:custGeom>
          <a:noFill/>
          <a:ln w="3175" cap="flat" cmpd="sng">
            <a:solidFill>
              <a:schemeClr val="folHlink"/>
            </a:solidFill>
            <a:prstDash val="solid"/>
            <a:round/>
            <a:headEnd type="stealth"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8"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141563127"/>
      </p:ext>
    </p:extLst>
  </p:cSld>
  <p:clrMapOvr>
    <a:masterClrMapping/>
  </p:clrMapOvr>
  <mc:AlternateContent xmlns:mc="http://schemas.openxmlformats.org/markup-compatibility/2006" xmlns:p14="http://schemas.microsoft.com/office/powerpoint/2010/main">
    <mc:Choice Requires="p14">
      <p:transition spd="slow" p14:dur="2000" advTm="81949"/>
    </mc:Choice>
    <mc:Fallback xmlns="">
      <p:transition spd="slow" advTm="81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5793" name="Rectangle 17"/>
          <p:cNvSpPr>
            <a:spLocks noChangeArrowheads="1"/>
          </p:cNvSpPr>
          <p:nvPr/>
        </p:nvSpPr>
        <p:spPr bwMode="auto">
          <a:xfrm>
            <a:off x="838200" y="2438400"/>
            <a:ext cx="7467600" cy="1371600"/>
          </a:xfrm>
          <a:prstGeom prst="rect">
            <a:avLst/>
          </a:prstGeom>
          <a:noFill/>
          <a:ln w="3175">
            <a:solidFill>
              <a:schemeClr val="tx2"/>
            </a:solidFill>
            <a:miter lim="800000"/>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endParaRPr lang="en-US" sz="2800" baseline="-25000">
              <a:solidFill>
                <a:schemeClr val="tx2"/>
              </a:solidFill>
              <a:latin typeface="Times" charset="0"/>
            </a:endParaRPr>
          </a:p>
        </p:txBody>
      </p:sp>
      <p:sp>
        <p:nvSpPr>
          <p:cNvPr id="715794" name="Text Box 18"/>
          <p:cNvSpPr txBox="1">
            <a:spLocks noChangeArrowheads="1"/>
          </p:cNvSpPr>
          <p:nvPr/>
        </p:nvSpPr>
        <p:spPr bwMode="auto">
          <a:xfrm>
            <a:off x="838200" y="2590800"/>
            <a:ext cx="7391400" cy="125572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lnSpc>
                <a:spcPct val="80000"/>
              </a:lnSpc>
              <a:spcBef>
                <a:spcPct val="50000"/>
              </a:spcBef>
            </a:pPr>
            <a:r>
              <a:rPr lang="es-ES_tradnl" sz="2000" i="1" dirty="0">
                <a:solidFill>
                  <a:schemeClr val="tx2"/>
                </a:solidFill>
                <a:latin typeface="Times" charset="0"/>
              </a:rPr>
              <a:t> </a:t>
            </a:r>
            <a:r>
              <a:rPr lang="es-ES_tradnl" sz="2400" b="1" i="1" baseline="0" dirty="0">
                <a:solidFill>
                  <a:schemeClr val="tx2"/>
                </a:solidFill>
                <a:latin typeface="Symbol" charset="2"/>
                <a:cs typeface="Symbol" charset="2"/>
              </a:rPr>
              <a:t>m</a:t>
            </a:r>
            <a:r>
              <a:rPr lang="es-ES_tradnl" sz="2400" b="1" i="1" baseline="0" dirty="0">
                <a:solidFill>
                  <a:schemeClr val="tx2"/>
                </a:solidFill>
              </a:rPr>
              <a:t> </a:t>
            </a:r>
            <a:r>
              <a:rPr lang="es-ES_tradnl" sz="2400" b="1" i="1" baseline="0" dirty="0">
                <a:solidFill>
                  <a:schemeClr val="tx2"/>
                </a:solidFill>
                <a:sym typeface="Symbol" charset="0"/>
              </a:rPr>
              <a:t>es único y general</a:t>
            </a:r>
          </a:p>
          <a:p>
            <a:pPr algn="ctr">
              <a:lnSpc>
                <a:spcPct val="60000"/>
              </a:lnSpc>
              <a:spcBef>
                <a:spcPct val="50000"/>
              </a:spcBef>
            </a:pPr>
            <a:r>
              <a:rPr lang="es-ES_tradnl" sz="2400" b="1" i="1" baseline="0" dirty="0">
                <a:solidFill>
                  <a:schemeClr val="tx2"/>
                </a:solidFill>
                <a:sym typeface="Symbol" charset="0"/>
              </a:rPr>
              <a:t> </a:t>
            </a:r>
            <a:r>
              <a:rPr lang="es-ES_tradnl" sz="2400" b="1" i="1" baseline="0" dirty="0" smtClean="0">
                <a:solidFill>
                  <a:schemeClr val="tx2"/>
                </a:solidFill>
                <a:latin typeface="Symbol" charset="2"/>
                <a:cs typeface="Symbol" charset="2"/>
              </a:rPr>
              <a:t>m</a:t>
            </a:r>
            <a:r>
              <a:rPr lang="es-ES_tradnl" sz="2400" b="1" i="1" baseline="0" dirty="0" smtClean="0">
                <a:solidFill>
                  <a:schemeClr val="tx2"/>
                </a:solidFill>
                <a:latin typeface="Wingdings"/>
                <a:ea typeface="Wingdings"/>
                <a:cs typeface="Wingdings"/>
                <a:sym typeface="Wingdings"/>
              </a:rPr>
              <a:t></a:t>
            </a:r>
            <a:r>
              <a:rPr lang="es-ES_tradnl" sz="2400" b="1" i="1" baseline="0" dirty="0" smtClean="0">
                <a:solidFill>
                  <a:schemeClr val="tx2"/>
                </a:solidFill>
              </a:rPr>
              <a:t> </a:t>
            </a:r>
            <a:r>
              <a:rPr lang="es-ES_tradnl" sz="2400" b="1" i="1" baseline="0" dirty="0">
                <a:solidFill>
                  <a:schemeClr val="tx2"/>
                </a:solidFill>
              </a:rPr>
              <a:t>depende del estado de referencia</a:t>
            </a:r>
          </a:p>
          <a:p>
            <a:pPr algn="ctr">
              <a:lnSpc>
                <a:spcPct val="70000"/>
              </a:lnSpc>
              <a:spcBef>
                <a:spcPct val="50000"/>
              </a:spcBef>
            </a:pPr>
            <a:r>
              <a:rPr lang="es-ES_tradnl" sz="2400" b="1" i="1" baseline="0" dirty="0">
                <a:solidFill>
                  <a:schemeClr val="tx2"/>
                </a:solidFill>
              </a:rPr>
              <a:t> </a:t>
            </a:r>
            <a:r>
              <a:rPr lang="es-ES_tradnl" sz="2400" b="1" i="1" baseline="0" dirty="0" err="1">
                <a:solidFill>
                  <a:schemeClr val="tx2"/>
                </a:solidFill>
              </a:rPr>
              <a:t>a</a:t>
            </a:r>
            <a:r>
              <a:rPr lang="es-ES_tradnl" sz="2400" b="1" i="1" dirty="0" err="1">
                <a:solidFill>
                  <a:schemeClr val="tx2"/>
                </a:solidFill>
              </a:rPr>
              <a:t>i</a:t>
            </a:r>
            <a:r>
              <a:rPr lang="es-ES_tradnl" sz="2400" b="1" i="1" baseline="0" dirty="0">
                <a:solidFill>
                  <a:schemeClr val="tx2"/>
                </a:solidFill>
              </a:rPr>
              <a:t>  magnitud relativa depende del estado de referencia</a:t>
            </a:r>
            <a:endParaRPr lang="es-ES_tradnl" sz="2400" i="1" baseline="0" dirty="0">
              <a:solidFill>
                <a:schemeClr val="tx2"/>
              </a:solidFill>
              <a:sym typeface="Symbol" charset="0"/>
            </a:endParaRPr>
          </a:p>
        </p:txBody>
      </p:sp>
      <p:graphicFrame>
        <p:nvGraphicFramePr>
          <p:cNvPr id="715796" name="Object 20"/>
          <p:cNvGraphicFramePr>
            <a:graphicFrameLocks noChangeAspect="1"/>
          </p:cNvGraphicFramePr>
          <p:nvPr>
            <p:extLst>
              <p:ext uri="{D42A27DB-BD31-4B8C-83A1-F6EECF244321}">
                <p14:modId xmlns:p14="http://schemas.microsoft.com/office/powerpoint/2010/main" val="1410009910"/>
              </p:ext>
            </p:extLst>
          </p:nvPr>
        </p:nvGraphicFramePr>
        <p:xfrm>
          <a:off x="3124200" y="5200650"/>
          <a:ext cx="2971800" cy="628650"/>
        </p:xfrm>
        <a:graphic>
          <a:graphicData uri="http://schemas.openxmlformats.org/presentationml/2006/ole">
            <mc:AlternateContent xmlns:mc="http://schemas.openxmlformats.org/markup-compatibility/2006">
              <mc:Choice xmlns:v="urn:schemas-microsoft-com:vml" Requires="v">
                <p:oleObj spid="_x0000_s737603" name="Equation" r:id="rId5" imgW="1981200" imgH="419100" progId="Equation.3">
                  <p:embed/>
                </p:oleObj>
              </mc:Choice>
              <mc:Fallback>
                <p:oleObj name="Equation" r:id="rId5" imgW="1981200" imgH="419100" progId="Equation.3">
                  <p:embed/>
                  <p:pic>
                    <p:nvPicPr>
                      <p:cNvPr id="0" name=""/>
                      <p:cNvPicPr>
                        <a:picLocks noChangeAspect="1" noChangeArrowheads="1"/>
                      </p:cNvPicPr>
                      <p:nvPr/>
                    </p:nvPicPr>
                    <p:blipFill>
                      <a:blip r:embed="rId6"/>
                      <a:srcRect/>
                      <a:stretch>
                        <a:fillRect/>
                      </a:stretch>
                    </p:blipFill>
                    <p:spPr bwMode="auto">
                      <a:xfrm>
                        <a:off x="3124200" y="5200650"/>
                        <a:ext cx="2971800" cy="6286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15797" name="Object 21"/>
          <p:cNvGraphicFramePr>
            <a:graphicFrameLocks noChangeAspect="1"/>
          </p:cNvGraphicFramePr>
          <p:nvPr>
            <p:extLst>
              <p:ext uri="{D42A27DB-BD31-4B8C-83A1-F6EECF244321}">
                <p14:modId xmlns:p14="http://schemas.microsoft.com/office/powerpoint/2010/main" val="1664147728"/>
              </p:ext>
            </p:extLst>
          </p:nvPr>
        </p:nvGraphicFramePr>
        <p:xfrm>
          <a:off x="3254375" y="4214813"/>
          <a:ext cx="2484438" cy="585787"/>
        </p:xfrm>
        <a:graphic>
          <a:graphicData uri="http://schemas.openxmlformats.org/presentationml/2006/ole">
            <mc:AlternateContent xmlns:mc="http://schemas.openxmlformats.org/markup-compatibility/2006">
              <mc:Choice xmlns:v="urn:schemas-microsoft-com:vml" Requires="v">
                <p:oleObj spid="_x0000_s737604" name="Equation" r:id="rId7" imgW="1778000" imgH="419100" progId="Equation.3">
                  <p:embed/>
                </p:oleObj>
              </mc:Choice>
              <mc:Fallback>
                <p:oleObj name="Equation" r:id="rId7" imgW="1778000" imgH="419100" progId="Equation.3">
                  <p:embed/>
                  <p:pic>
                    <p:nvPicPr>
                      <p:cNvPr id="0" name=""/>
                      <p:cNvPicPr>
                        <a:picLocks noChangeAspect="1" noChangeArrowheads="1"/>
                      </p:cNvPicPr>
                      <p:nvPr/>
                    </p:nvPicPr>
                    <p:blipFill>
                      <a:blip r:embed="rId8"/>
                      <a:srcRect/>
                      <a:stretch>
                        <a:fillRect/>
                      </a:stretch>
                    </p:blipFill>
                    <p:spPr bwMode="auto">
                      <a:xfrm>
                        <a:off x="3254375" y="4214813"/>
                        <a:ext cx="2484438" cy="58578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15798" name="AutoShape 22"/>
          <p:cNvSpPr>
            <a:spLocks noChangeArrowheads="1"/>
          </p:cNvSpPr>
          <p:nvPr/>
        </p:nvSpPr>
        <p:spPr bwMode="auto">
          <a:xfrm>
            <a:off x="4343400" y="4800600"/>
            <a:ext cx="457200" cy="457200"/>
          </a:xfrm>
          <a:prstGeom prst="downArrow">
            <a:avLst>
              <a:gd name="adj1" fmla="val 50000"/>
              <a:gd name="adj2" fmla="val 25000"/>
            </a:avLst>
          </a:prstGeom>
          <a:solidFill>
            <a:srgbClr val="FF0049"/>
          </a:solidFill>
          <a:ln w="3175">
            <a:solidFill>
              <a:schemeClr val="tx1"/>
            </a:solidFill>
            <a:miter lim="800000"/>
            <a:headEnd type="none" w="lg" len="lg"/>
            <a:tailEnd type="none" w="lg" len="lg"/>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1"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30378511"/>
      </p:ext>
    </p:extLst>
  </p:cSld>
  <p:clrMapOvr>
    <a:masterClrMapping/>
  </p:clrMapOvr>
  <mc:AlternateContent xmlns:mc="http://schemas.openxmlformats.org/markup-compatibility/2006" xmlns:p14="http://schemas.microsoft.com/office/powerpoint/2010/main">
    <mc:Choice Requires="p14">
      <p:transition spd="slow" p14:dur="2000" advTm="51507"/>
    </mc:Choice>
    <mc:Fallback xmlns="">
      <p:transition spd="slow" advTm="51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5" name="Text Box 3"/>
          <p:cNvSpPr txBox="1">
            <a:spLocks noChangeArrowheads="1"/>
          </p:cNvSpPr>
          <p:nvPr/>
        </p:nvSpPr>
        <p:spPr bwMode="auto">
          <a:xfrm>
            <a:off x="251520" y="1340768"/>
            <a:ext cx="7772400" cy="109773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lvl="1">
              <a:buFont typeface="Times" charset="0"/>
              <a:buChar char="•"/>
            </a:pPr>
            <a:r>
              <a:rPr lang="es-ES_tradnl" b="1" baseline="0" dirty="0">
                <a:solidFill>
                  <a:schemeClr val="tx2"/>
                </a:solidFill>
              </a:rPr>
              <a:t> </a:t>
            </a:r>
            <a:r>
              <a:rPr lang="es-ES_tradnl" b="1" baseline="0" dirty="0" smtClean="0">
                <a:solidFill>
                  <a:schemeClr val="tx2"/>
                </a:solidFill>
              </a:rPr>
              <a:t>Convenio I (simétrico</a:t>
            </a:r>
            <a:r>
              <a:rPr lang="es-ES_tradnl" b="1" baseline="0" dirty="0">
                <a:solidFill>
                  <a:schemeClr val="tx2"/>
                </a:solidFill>
              </a:rPr>
              <a:t>)</a:t>
            </a:r>
            <a:endParaRPr lang="es-ES_tradnl" sz="1800" baseline="0" dirty="0">
              <a:solidFill>
                <a:srgbClr val="FF0049"/>
              </a:solidFill>
            </a:endParaRPr>
          </a:p>
          <a:p>
            <a:pPr lvl="1"/>
            <a:r>
              <a:rPr lang="es-ES_tradnl" sz="2400" b="1" baseline="0" dirty="0" smtClean="0">
                <a:solidFill>
                  <a:srgbClr val="FF0000"/>
                </a:solidFill>
              </a:rPr>
              <a:t>Referencia para soluto </a:t>
            </a:r>
            <a:r>
              <a:rPr lang="es-ES_tradnl" sz="2400" b="1" baseline="0" dirty="0">
                <a:solidFill>
                  <a:srgbClr val="FF0000"/>
                </a:solidFill>
              </a:rPr>
              <a:t>y disolvente: </a:t>
            </a:r>
            <a:r>
              <a:rPr lang="es-ES_tradnl" altLang="ja-JP" sz="2400" b="1" baseline="0" dirty="0" smtClean="0">
                <a:solidFill>
                  <a:srgbClr val="FF0000"/>
                </a:solidFill>
              </a:rPr>
              <a:t>Ley de Raoult</a:t>
            </a:r>
            <a:r>
              <a:rPr lang="es-ES_tradnl" sz="2400" b="1" baseline="0" dirty="0" smtClean="0">
                <a:solidFill>
                  <a:srgbClr val="FF0000"/>
                </a:solidFill>
              </a:rPr>
              <a:t>.                  </a:t>
            </a:r>
            <a:r>
              <a:rPr lang="es-ES_tradnl" sz="2000" dirty="0" smtClean="0">
                <a:latin typeface="Times" charset="0"/>
              </a:rPr>
              <a:t>                   </a:t>
            </a:r>
            <a:endParaRPr lang="es-ES_tradnl" sz="2000" dirty="0">
              <a:latin typeface="Times" charset="0"/>
            </a:endParaRPr>
          </a:p>
          <a:p>
            <a:pPr lvl="1"/>
            <a:r>
              <a:rPr lang="es-ES_tradnl" sz="2000" dirty="0">
                <a:latin typeface="Times" charset="0"/>
              </a:rPr>
              <a:t>        </a:t>
            </a:r>
          </a:p>
        </p:txBody>
      </p:sp>
      <p:graphicFrame>
        <p:nvGraphicFramePr>
          <p:cNvPr id="740360" name="Object 8"/>
          <p:cNvGraphicFramePr>
            <a:graphicFrameLocks noChangeAspect="1"/>
          </p:cNvGraphicFramePr>
          <p:nvPr>
            <p:extLst>
              <p:ext uri="{D42A27DB-BD31-4B8C-83A1-F6EECF244321}">
                <p14:modId xmlns:p14="http://schemas.microsoft.com/office/powerpoint/2010/main" val="3610704791"/>
              </p:ext>
            </p:extLst>
          </p:nvPr>
        </p:nvGraphicFramePr>
        <p:xfrm>
          <a:off x="8100392" y="3068960"/>
          <a:ext cx="584200" cy="342900"/>
        </p:xfrm>
        <a:graphic>
          <a:graphicData uri="http://schemas.openxmlformats.org/presentationml/2006/ole">
            <mc:AlternateContent xmlns:mc="http://schemas.openxmlformats.org/markup-compatibility/2006">
              <mc:Choice xmlns:v="urn:schemas-microsoft-com:vml" Requires="v">
                <p:oleObj spid="_x0000_s742389" name="Equation" r:id="rId5" imgW="584200" imgH="342900" progId="Equation.3">
                  <p:embed/>
                </p:oleObj>
              </mc:Choice>
              <mc:Fallback>
                <p:oleObj name="Equation" r:id="rId5" imgW="584200" imgH="342900" progId="Equation.3">
                  <p:embed/>
                  <p:pic>
                    <p:nvPicPr>
                      <p:cNvPr id="0" name=""/>
                      <p:cNvPicPr>
                        <a:picLocks noChangeAspect="1" noChangeArrowheads="1"/>
                      </p:cNvPicPr>
                      <p:nvPr/>
                    </p:nvPicPr>
                    <p:blipFill>
                      <a:blip r:embed="rId6"/>
                      <a:srcRect/>
                      <a:stretch>
                        <a:fillRect/>
                      </a:stretch>
                    </p:blipFill>
                    <p:spPr bwMode="auto">
                      <a:xfrm>
                        <a:off x="8100392" y="3068960"/>
                        <a:ext cx="584200" cy="3429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40367" name="Text Box 15"/>
          <p:cNvSpPr txBox="1">
            <a:spLocks noChangeArrowheads="1"/>
          </p:cNvSpPr>
          <p:nvPr/>
        </p:nvSpPr>
        <p:spPr bwMode="auto">
          <a:xfrm>
            <a:off x="5724128" y="2924944"/>
            <a:ext cx="346010" cy="40011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000" baseline="0" dirty="0" err="1">
                <a:latin typeface="Times" charset="0"/>
              </a:rPr>
              <a:t>a</a:t>
            </a:r>
            <a:r>
              <a:rPr lang="es-ES_tradnl" sz="2000" dirty="0" err="1">
                <a:latin typeface="Times" charset="0"/>
              </a:rPr>
              <a:t>i</a:t>
            </a:r>
            <a:endParaRPr lang="es-ES_tradnl" sz="2000" dirty="0">
              <a:latin typeface="Times" charset="0"/>
            </a:endParaRPr>
          </a:p>
        </p:txBody>
      </p:sp>
      <p:graphicFrame>
        <p:nvGraphicFramePr>
          <p:cNvPr id="740370" name="Object 18"/>
          <p:cNvGraphicFramePr>
            <a:graphicFrameLocks noChangeAspect="1"/>
          </p:cNvGraphicFramePr>
          <p:nvPr>
            <p:extLst>
              <p:ext uri="{D42A27DB-BD31-4B8C-83A1-F6EECF244321}">
                <p14:modId xmlns:p14="http://schemas.microsoft.com/office/powerpoint/2010/main" val="184390476"/>
              </p:ext>
            </p:extLst>
          </p:nvPr>
        </p:nvGraphicFramePr>
        <p:xfrm>
          <a:off x="1187624" y="5661248"/>
          <a:ext cx="6629400" cy="830263"/>
        </p:xfrm>
        <a:graphic>
          <a:graphicData uri="http://schemas.openxmlformats.org/presentationml/2006/ole">
            <mc:AlternateContent xmlns:mc="http://schemas.openxmlformats.org/markup-compatibility/2006">
              <mc:Choice xmlns:v="urn:schemas-microsoft-com:vml" Requires="v">
                <p:oleObj spid="_x0000_s742390" name="Equation" r:id="rId7" imgW="6997700" imgH="876300" progId="Equation.3">
                  <p:embed/>
                </p:oleObj>
              </mc:Choice>
              <mc:Fallback>
                <p:oleObj name="Equation" r:id="rId7" imgW="6997700" imgH="8763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7624" y="5661248"/>
                        <a:ext cx="6629400" cy="83026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pSp>
        <p:nvGrpSpPr>
          <p:cNvPr id="3" name="Group 2"/>
          <p:cNvGrpSpPr/>
          <p:nvPr/>
        </p:nvGrpSpPr>
        <p:grpSpPr>
          <a:xfrm>
            <a:off x="6084168" y="2852936"/>
            <a:ext cx="2114550" cy="2155949"/>
            <a:chOff x="5486400" y="3048000"/>
            <a:chExt cx="2114550" cy="2155949"/>
          </a:xfrm>
        </p:grpSpPr>
        <p:sp>
          <p:nvSpPr>
            <p:cNvPr id="740361" name="Line 9"/>
            <p:cNvSpPr>
              <a:spLocks noChangeShapeType="1"/>
            </p:cNvSpPr>
            <p:nvPr/>
          </p:nvSpPr>
          <p:spPr bwMode="auto">
            <a:xfrm>
              <a:off x="5562600" y="3048000"/>
              <a:ext cx="0" cy="182880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62" name="Line 10"/>
            <p:cNvSpPr>
              <a:spLocks noChangeShapeType="1"/>
            </p:cNvSpPr>
            <p:nvPr/>
          </p:nvSpPr>
          <p:spPr bwMode="auto">
            <a:xfrm>
              <a:off x="5562600" y="4876800"/>
              <a:ext cx="1905000" cy="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63" name="Line 11"/>
            <p:cNvSpPr>
              <a:spLocks noChangeShapeType="1"/>
            </p:cNvSpPr>
            <p:nvPr/>
          </p:nvSpPr>
          <p:spPr bwMode="auto">
            <a:xfrm>
              <a:off x="7467600" y="3048000"/>
              <a:ext cx="0" cy="182880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64" name="Line 12"/>
            <p:cNvSpPr>
              <a:spLocks noChangeShapeType="1"/>
            </p:cNvSpPr>
            <p:nvPr/>
          </p:nvSpPr>
          <p:spPr bwMode="auto">
            <a:xfrm flipV="1">
              <a:off x="5562600" y="3429000"/>
              <a:ext cx="1905000" cy="144780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66" name="Freeform 14"/>
            <p:cNvSpPr>
              <a:spLocks/>
            </p:cNvSpPr>
            <p:nvPr/>
          </p:nvSpPr>
          <p:spPr bwMode="auto">
            <a:xfrm>
              <a:off x="5562600" y="3429000"/>
              <a:ext cx="1905000" cy="1447800"/>
            </a:xfrm>
            <a:custGeom>
              <a:avLst/>
              <a:gdLst>
                <a:gd name="T0" fmla="*/ 0 w 1200"/>
                <a:gd name="T1" fmla="*/ 912 h 912"/>
                <a:gd name="T2" fmla="*/ 144 w 1200"/>
                <a:gd name="T3" fmla="*/ 672 h 912"/>
                <a:gd name="T4" fmla="*/ 432 w 1200"/>
                <a:gd name="T5" fmla="*/ 288 h 912"/>
                <a:gd name="T6" fmla="*/ 912 w 1200"/>
                <a:gd name="T7" fmla="*/ 144 h 912"/>
                <a:gd name="T8" fmla="*/ 1200 w 1200"/>
                <a:gd name="T9" fmla="*/ 0 h 912"/>
              </a:gdLst>
              <a:ahLst/>
              <a:cxnLst>
                <a:cxn ang="0">
                  <a:pos x="T0" y="T1"/>
                </a:cxn>
                <a:cxn ang="0">
                  <a:pos x="T2" y="T3"/>
                </a:cxn>
                <a:cxn ang="0">
                  <a:pos x="T4" y="T5"/>
                </a:cxn>
                <a:cxn ang="0">
                  <a:pos x="T6" y="T7"/>
                </a:cxn>
                <a:cxn ang="0">
                  <a:pos x="T8" y="T9"/>
                </a:cxn>
              </a:cxnLst>
              <a:rect l="0" t="0" r="r" b="b"/>
              <a:pathLst>
                <a:path w="1200" h="912">
                  <a:moveTo>
                    <a:pt x="0" y="912"/>
                  </a:moveTo>
                  <a:cubicBezTo>
                    <a:pt x="36" y="844"/>
                    <a:pt x="72" y="776"/>
                    <a:pt x="144" y="672"/>
                  </a:cubicBezTo>
                  <a:cubicBezTo>
                    <a:pt x="216" y="568"/>
                    <a:pt x="304" y="376"/>
                    <a:pt x="432" y="288"/>
                  </a:cubicBezTo>
                  <a:cubicBezTo>
                    <a:pt x="560" y="200"/>
                    <a:pt x="784" y="192"/>
                    <a:pt x="912" y="144"/>
                  </a:cubicBezTo>
                  <a:cubicBezTo>
                    <a:pt x="1040" y="96"/>
                    <a:pt x="1120" y="48"/>
                    <a:pt x="1200" y="0"/>
                  </a:cubicBezTo>
                </a:path>
              </a:pathLst>
            </a:custGeom>
            <a:noFill/>
            <a:ln w="28575"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68" name="Text Box 16"/>
            <p:cNvSpPr txBox="1">
              <a:spLocks noChangeArrowheads="1"/>
            </p:cNvSpPr>
            <p:nvPr/>
          </p:nvSpPr>
          <p:spPr bwMode="auto">
            <a:xfrm>
              <a:off x="5486400" y="4800600"/>
              <a:ext cx="21145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800" baseline="-25000">
                  <a:latin typeface="Times" charset="0"/>
                </a:rPr>
                <a:t>0                            1</a:t>
              </a:r>
            </a:p>
          </p:txBody>
        </p:sp>
        <p:sp>
          <p:nvSpPr>
            <p:cNvPr id="740369" name="Text Box 17"/>
            <p:cNvSpPr txBox="1">
              <a:spLocks noChangeArrowheads="1"/>
            </p:cNvSpPr>
            <p:nvPr/>
          </p:nvSpPr>
          <p:spPr bwMode="auto">
            <a:xfrm>
              <a:off x="7315200" y="3200400"/>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740372" name="Line 20"/>
            <p:cNvSpPr>
              <a:spLocks noChangeShapeType="1"/>
            </p:cNvSpPr>
            <p:nvPr/>
          </p:nvSpPr>
          <p:spPr bwMode="auto">
            <a:xfrm>
              <a:off x="6477000" y="3124200"/>
              <a:ext cx="0" cy="1752600"/>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40373" name="Text Box 21"/>
            <p:cNvSpPr txBox="1">
              <a:spLocks noChangeArrowheads="1"/>
            </p:cNvSpPr>
            <p:nvPr/>
          </p:nvSpPr>
          <p:spPr bwMode="auto">
            <a:xfrm>
              <a:off x="6444208" y="3645024"/>
              <a:ext cx="330200" cy="15589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600" dirty="0">
                  <a:latin typeface="Times" charset="0"/>
                </a:rPr>
                <a:t>C</a:t>
              </a:r>
            </a:p>
            <a:p>
              <a:endParaRPr lang="es-ES_tradnl" sz="1600" dirty="0">
                <a:latin typeface="Times" charset="0"/>
              </a:endParaRPr>
            </a:p>
            <a:p>
              <a:r>
                <a:rPr lang="es-ES_tradnl" sz="1600" dirty="0">
                  <a:latin typeface="Times" charset="0"/>
                </a:rPr>
                <a:t>D</a:t>
              </a:r>
            </a:p>
            <a:p>
              <a:endParaRPr lang="es-ES_tradnl" sz="1600" dirty="0">
                <a:latin typeface="Times" charset="0"/>
              </a:endParaRPr>
            </a:p>
            <a:p>
              <a:endParaRPr lang="es-ES_tradnl" sz="1600" dirty="0">
                <a:latin typeface="Times" charset="0"/>
              </a:endParaRPr>
            </a:p>
            <a:p>
              <a:r>
                <a:rPr lang="es-ES_tradnl" sz="1600" dirty="0">
                  <a:latin typeface="Times" charset="0"/>
                </a:rPr>
                <a:t>A</a:t>
              </a:r>
            </a:p>
          </p:txBody>
        </p:sp>
        <p:sp>
          <p:nvSpPr>
            <p:cNvPr id="740374" name="Text Box 22"/>
            <p:cNvSpPr txBox="1">
              <a:spLocks noChangeArrowheads="1"/>
            </p:cNvSpPr>
            <p:nvPr/>
          </p:nvSpPr>
          <p:spPr bwMode="auto">
            <a:xfrm>
              <a:off x="6324600" y="3505200"/>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740375" name="Text Box 23"/>
            <p:cNvSpPr txBox="1">
              <a:spLocks noChangeArrowheads="1"/>
            </p:cNvSpPr>
            <p:nvPr/>
          </p:nvSpPr>
          <p:spPr bwMode="auto">
            <a:xfrm>
              <a:off x="6324600" y="3886200"/>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740376" name="Text Box 24"/>
            <p:cNvSpPr txBox="1">
              <a:spLocks noChangeArrowheads="1"/>
            </p:cNvSpPr>
            <p:nvPr/>
          </p:nvSpPr>
          <p:spPr bwMode="auto">
            <a:xfrm>
              <a:off x="6324600" y="4572000"/>
              <a:ext cx="184150" cy="381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grpSp>
      <p:graphicFrame>
        <p:nvGraphicFramePr>
          <p:cNvPr id="740385" name="Object 33"/>
          <p:cNvGraphicFramePr>
            <a:graphicFrameLocks noChangeAspect="1"/>
          </p:cNvGraphicFramePr>
          <p:nvPr>
            <p:extLst>
              <p:ext uri="{D42A27DB-BD31-4B8C-83A1-F6EECF244321}">
                <p14:modId xmlns:p14="http://schemas.microsoft.com/office/powerpoint/2010/main" val="511893666"/>
              </p:ext>
            </p:extLst>
          </p:nvPr>
        </p:nvGraphicFramePr>
        <p:xfrm>
          <a:off x="395536" y="3501008"/>
          <a:ext cx="4231091" cy="576064"/>
        </p:xfrm>
        <a:graphic>
          <a:graphicData uri="http://schemas.openxmlformats.org/presentationml/2006/ole">
            <mc:AlternateContent xmlns:mc="http://schemas.openxmlformats.org/markup-compatibility/2006">
              <mc:Choice xmlns:v="urn:schemas-microsoft-com:vml" Requires="v">
                <p:oleObj spid="_x0000_s742391" name="Equation" r:id="rId9" imgW="2705100" imgH="368300" progId="Equation.3">
                  <p:embed/>
                </p:oleObj>
              </mc:Choice>
              <mc:Fallback>
                <p:oleObj name="Equation" r:id="rId9" imgW="2705100" imgH="3683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5536" y="3501008"/>
                        <a:ext cx="4231091" cy="576064"/>
                      </a:xfrm>
                      <a:prstGeom prst="rect">
                        <a:avLst/>
                      </a:prstGeom>
                      <a:solidFill>
                        <a:srgbClr val="B0D3D8"/>
                      </a:solidFill>
                      <a:ln>
                        <a:noFill/>
                      </a:ln>
                      <a:effectLst/>
                      <a:extLst/>
                    </p:spPr>
                  </p:pic>
                </p:oleObj>
              </mc:Fallback>
            </mc:AlternateContent>
          </a:graphicData>
        </a:graphic>
      </p:graphicFrame>
      <p:sp>
        <p:nvSpPr>
          <p:cNvPr id="30"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aphicFrame>
        <p:nvGraphicFramePr>
          <p:cNvPr id="2" name="Object 1"/>
          <p:cNvGraphicFramePr>
            <a:graphicFrameLocks noChangeAspect="1"/>
          </p:cNvGraphicFramePr>
          <p:nvPr>
            <p:extLst>
              <p:ext uri="{D42A27DB-BD31-4B8C-83A1-F6EECF244321}">
                <p14:modId xmlns:p14="http://schemas.microsoft.com/office/powerpoint/2010/main" val="2165661875"/>
              </p:ext>
            </p:extLst>
          </p:nvPr>
        </p:nvGraphicFramePr>
        <p:xfrm>
          <a:off x="1574976" y="4221087"/>
          <a:ext cx="1872208" cy="1288663"/>
        </p:xfrm>
        <a:graphic>
          <a:graphicData uri="http://schemas.openxmlformats.org/presentationml/2006/ole">
            <mc:AlternateContent xmlns:mc="http://schemas.openxmlformats.org/markup-compatibility/2006">
              <mc:Choice xmlns:v="urn:schemas-microsoft-com:vml" Requires="v">
                <p:oleObj spid="_x0000_s742392" name="Equation" r:id="rId11" imgW="977900" imgH="673100" progId="Equation.3">
                  <p:embed/>
                </p:oleObj>
              </mc:Choice>
              <mc:Fallback>
                <p:oleObj name="Equation" r:id="rId11" imgW="977900" imgH="673100" progId="Equation.3">
                  <p:embed/>
                  <p:pic>
                    <p:nvPicPr>
                      <p:cNvPr id="0" name=""/>
                      <p:cNvPicPr/>
                      <p:nvPr/>
                    </p:nvPicPr>
                    <p:blipFill>
                      <a:blip r:embed="rId12"/>
                      <a:stretch>
                        <a:fillRect/>
                      </a:stretch>
                    </p:blipFill>
                    <p:spPr>
                      <a:xfrm>
                        <a:off x="1574976" y="4221087"/>
                        <a:ext cx="1872208" cy="1288663"/>
                      </a:xfrm>
                      <a:prstGeom prst="rect">
                        <a:avLst/>
                      </a:prstGeom>
                      <a:solidFill>
                        <a:srgbClr val="FFEA9F"/>
                      </a:solidFill>
                    </p:spPr>
                  </p:pic>
                </p:oleObj>
              </mc:Fallback>
            </mc:AlternateContent>
          </a:graphicData>
        </a:graphic>
      </p:graphicFrame>
      <p:sp>
        <p:nvSpPr>
          <p:cNvPr id="5" name="TextBox 4"/>
          <p:cNvSpPr txBox="1"/>
          <p:nvPr/>
        </p:nvSpPr>
        <p:spPr>
          <a:xfrm>
            <a:off x="3707904" y="2492896"/>
            <a:ext cx="1588809" cy="830997"/>
          </a:xfrm>
          <a:prstGeom prst="rect">
            <a:avLst/>
          </a:prstGeom>
          <a:noFill/>
        </p:spPr>
        <p:txBody>
          <a:bodyPr wrap="none" rtlCol="0">
            <a:spAutoFit/>
          </a:bodyPr>
          <a:lstStyle/>
          <a:p>
            <a:pPr algn="ctr"/>
            <a:r>
              <a:rPr lang="en-US" sz="2400" i="1" baseline="0" dirty="0" err="1" smtClean="0">
                <a:solidFill>
                  <a:srgbClr val="FF0000"/>
                </a:solidFill>
              </a:rPr>
              <a:t>Sustancias</a:t>
            </a:r>
            <a:r>
              <a:rPr lang="en-US" sz="2400" i="1" baseline="0" dirty="0" smtClean="0">
                <a:solidFill>
                  <a:srgbClr val="FF0000"/>
                </a:solidFill>
              </a:rPr>
              <a:t> </a:t>
            </a:r>
          </a:p>
          <a:p>
            <a:pPr algn="ctr"/>
            <a:r>
              <a:rPr lang="en-US" sz="2400" i="1" baseline="0" dirty="0" err="1" smtClean="0">
                <a:solidFill>
                  <a:srgbClr val="FF0000"/>
                </a:solidFill>
              </a:rPr>
              <a:t>puras</a:t>
            </a:r>
            <a:endParaRPr lang="en-US" sz="2400" i="1" baseline="0" dirty="0">
              <a:solidFill>
                <a:srgbClr val="FF0000"/>
              </a:solidFill>
            </a:endParaRPr>
          </a:p>
        </p:txBody>
      </p:sp>
      <p:graphicFrame>
        <p:nvGraphicFramePr>
          <p:cNvPr id="33" name="Object 28"/>
          <p:cNvGraphicFramePr>
            <a:graphicFrameLocks noChangeAspect="1"/>
          </p:cNvGraphicFramePr>
          <p:nvPr>
            <p:extLst>
              <p:ext uri="{D42A27DB-BD31-4B8C-83A1-F6EECF244321}">
                <p14:modId xmlns:p14="http://schemas.microsoft.com/office/powerpoint/2010/main" val="1073585025"/>
              </p:ext>
            </p:extLst>
          </p:nvPr>
        </p:nvGraphicFramePr>
        <p:xfrm>
          <a:off x="395536" y="2492896"/>
          <a:ext cx="3181350" cy="654050"/>
        </p:xfrm>
        <a:graphic>
          <a:graphicData uri="http://schemas.openxmlformats.org/presentationml/2006/ole">
            <mc:AlternateContent xmlns:mc="http://schemas.openxmlformats.org/markup-compatibility/2006">
              <mc:Choice xmlns:v="urn:schemas-microsoft-com:vml" Requires="v">
                <p:oleObj spid="_x0000_s742393" name="Equation" r:id="rId13" imgW="2159000" imgH="444500" progId="Equation.3">
                  <p:embed/>
                </p:oleObj>
              </mc:Choice>
              <mc:Fallback>
                <p:oleObj name="Equation" r:id="rId13" imgW="2159000" imgH="444500" progId="Equation.3">
                  <p:embed/>
                  <p:pic>
                    <p:nvPicPr>
                      <p:cNvPr id="0" name=""/>
                      <p:cNvPicPr>
                        <a:picLocks noChangeAspect="1" noChangeArrowheads="1"/>
                      </p:cNvPicPr>
                      <p:nvPr/>
                    </p:nvPicPr>
                    <p:blipFill>
                      <a:blip r:embed="rId14"/>
                      <a:srcRect/>
                      <a:stretch>
                        <a:fillRect/>
                      </a:stretch>
                    </p:blipFill>
                    <p:spPr bwMode="auto">
                      <a:xfrm>
                        <a:off x="395536" y="2492896"/>
                        <a:ext cx="3181350" cy="654050"/>
                      </a:xfrm>
                      <a:prstGeom prst="rect">
                        <a:avLst/>
                      </a:prstGeom>
                      <a:solidFill>
                        <a:srgbClr val="FFEA9F"/>
                      </a:solidFill>
                      <a:ln>
                        <a:noFill/>
                      </a:ln>
                      <a:effectLst/>
                      <a:extLst/>
                    </p:spPr>
                  </p:pic>
                </p:oleObj>
              </mc:Fallback>
            </mc:AlternateContent>
          </a:graphicData>
        </a:graphic>
      </p:graphicFrame>
      <p:sp>
        <p:nvSpPr>
          <p:cNvPr id="34" name="Text Box 15"/>
          <p:cNvSpPr txBox="1">
            <a:spLocks noChangeArrowheads="1"/>
          </p:cNvSpPr>
          <p:nvPr/>
        </p:nvSpPr>
        <p:spPr bwMode="auto">
          <a:xfrm>
            <a:off x="6948264" y="4653136"/>
            <a:ext cx="360412" cy="40011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000" baseline="0" dirty="0"/>
              <a:t>x</a:t>
            </a:r>
            <a:r>
              <a:rPr lang="es-ES_tradnl" sz="2000" dirty="0" smtClean="0">
                <a:latin typeface="Times" charset="0"/>
              </a:rPr>
              <a:t>i</a:t>
            </a:r>
            <a:endParaRPr lang="es-ES_tradnl" sz="2000" dirty="0">
              <a:latin typeface="Times" charset="0"/>
            </a:endParaRPr>
          </a:p>
        </p:txBody>
      </p:sp>
      <p:pic>
        <p:nvPicPr>
          <p:cNvPr id="6" name="Sonid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60283801"/>
      </p:ext>
    </p:extLst>
  </p:cSld>
  <p:clrMapOvr>
    <a:masterClrMapping/>
  </p:clrMapOvr>
  <mc:AlternateContent xmlns:mc="http://schemas.openxmlformats.org/markup-compatibility/2006" xmlns:p14="http://schemas.microsoft.com/office/powerpoint/2010/main">
    <mc:Choice Requires="p14">
      <p:transition spd="slow" p14:dur="2000" advTm="174394"/>
    </mc:Choice>
    <mc:Fallback xmlns="">
      <p:transition spd="slow" advTm="1743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5" name="Text Box 3"/>
          <p:cNvSpPr txBox="1">
            <a:spLocks noChangeArrowheads="1"/>
          </p:cNvSpPr>
          <p:nvPr/>
        </p:nvSpPr>
        <p:spPr bwMode="auto">
          <a:xfrm>
            <a:off x="179512" y="1340768"/>
            <a:ext cx="5688632" cy="146706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marL="85725" lvl="1" indent="-11113">
              <a:buFont typeface="Times" charset="0"/>
              <a:buChar char="•"/>
            </a:pPr>
            <a:r>
              <a:rPr lang="es-ES_tradnl" b="1" baseline="0" dirty="0">
                <a:solidFill>
                  <a:schemeClr val="tx2"/>
                </a:solidFill>
              </a:rPr>
              <a:t> </a:t>
            </a:r>
            <a:r>
              <a:rPr lang="es-ES_tradnl" b="1" baseline="0" dirty="0" smtClean="0">
                <a:solidFill>
                  <a:schemeClr val="tx2"/>
                </a:solidFill>
              </a:rPr>
              <a:t>Convenio II (asimétrico</a:t>
            </a:r>
            <a:r>
              <a:rPr lang="es-ES_tradnl" b="1" baseline="0" dirty="0">
                <a:solidFill>
                  <a:schemeClr val="tx2"/>
                </a:solidFill>
              </a:rPr>
              <a:t>)</a:t>
            </a:r>
            <a:endParaRPr lang="es-ES_tradnl" sz="1800" baseline="0" dirty="0">
              <a:solidFill>
                <a:srgbClr val="FF0049"/>
              </a:solidFill>
            </a:endParaRPr>
          </a:p>
          <a:p>
            <a:pPr marL="357188" lvl="1" indent="-11113">
              <a:tabLst>
                <a:tab pos="628650" algn="l"/>
              </a:tabLst>
            </a:pPr>
            <a:r>
              <a:rPr lang="es-ES_tradnl" sz="2400" b="1" baseline="0" dirty="0" smtClean="0">
                <a:solidFill>
                  <a:srgbClr val="FF0000"/>
                </a:solidFill>
              </a:rPr>
              <a:t>Referencia disolvente</a:t>
            </a:r>
            <a:r>
              <a:rPr lang="es-ES_tradnl" sz="2400" b="1" baseline="0" dirty="0">
                <a:solidFill>
                  <a:srgbClr val="FF0000"/>
                </a:solidFill>
              </a:rPr>
              <a:t>: </a:t>
            </a:r>
            <a:r>
              <a:rPr lang="es-ES_tradnl" altLang="ja-JP" sz="2400" b="1" baseline="0" dirty="0" smtClean="0">
                <a:solidFill>
                  <a:srgbClr val="FF0000"/>
                </a:solidFill>
              </a:rPr>
              <a:t>Ley de Raoult.</a:t>
            </a:r>
          </a:p>
          <a:p>
            <a:pPr marL="357188" lvl="1" indent="-11113">
              <a:tabLst>
                <a:tab pos="628650" algn="l"/>
              </a:tabLst>
            </a:pPr>
            <a:r>
              <a:rPr lang="es-ES_tradnl" sz="2400" b="1" baseline="0" dirty="0" smtClean="0">
                <a:solidFill>
                  <a:srgbClr val="FF0000"/>
                </a:solidFill>
              </a:rPr>
              <a:t>Referencia soluto: Ley de Henry.                  </a:t>
            </a:r>
            <a:r>
              <a:rPr lang="es-ES_tradnl" sz="2000" dirty="0" smtClean="0">
                <a:latin typeface="Times" charset="0"/>
              </a:rPr>
              <a:t>                   </a:t>
            </a:r>
            <a:endParaRPr lang="es-ES_tradnl" sz="2000" dirty="0">
              <a:latin typeface="Times" charset="0"/>
            </a:endParaRPr>
          </a:p>
          <a:p>
            <a:pPr marL="271463" lvl="1" indent="-11113"/>
            <a:r>
              <a:rPr lang="es-ES_tradnl" sz="2000" dirty="0">
                <a:latin typeface="Times" charset="0"/>
              </a:rPr>
              <a:t>        </a:t>
            </a:r>
          </a:p>
        </p:txBody>
      </p:sp>
      <p:graphicFrame>
        <p:nvGraphicFramePr>
          <p:cNvPr id="740380" name="Object 28"/>
          <p:cNvGraphicFramePr>
            <a:graphicFrameLocks noChangeAspect="1"/>
          </p:cNvGraphicFramePr>
          <p:nvPr>
            <p:extLst>
              <p:ext uri="{D42A27DB-BD31-4B8C-83A1-F6EECF244321}">
                <p14:modId xmlns:p14="http://schemas.microsoft.com/office/powerpoint/2010/main" val="2784274696"/>
              </p:ext>
            </p:extLst>
          </p:nvPr>
        </p:nvGraphicFramePr>
        <p:xfrm>
          <a:off x="899592" y="2996952"/>
          <a:ext cx="3819525" cy="654050"/>
        </p:xfrm>
        <a:graphic>
          <a:graphicData uri="http://schemas.openxmlformats.org/presentationml/2006/ole">
            <mc:AlternateContent xmlns:mc="http://schemas.openxmlformats.org/markup-compatibility/2006">
              <mc:Choice xmlns:v="urn:schemas-microsoft-com:vml" Requires="v">
                <p:oleObj spid="_x0000_s910664" name="Equation" r:id="rId5" imgW="2590800" imgH="444500" progId="Equation.3">
                  <p:embed/>
                </p:oleObj>
              </mc:Choice>
              <mc:Fallback>
                <p:oleObj name="Equation" r:id="rId5" imgW="2590800" imgH="444500" progId="Equation.3">
                  <p:embed/>
                  <p:pic>
                    <p:nvPicPr>
                      <p:cNvPr id="0" name=""/>
                      <p:cNvPicPr>
                        <a:picLocks noChangeAspect="1" noChangeArrowheads="1"/>
                      </p:cNvPicPr>
                      <p:nvPr/>
                    </p:nvPicPr>
                    <p:blipFill>
                      <a:blip r:embed="rId6"/>
                      <a:srcRect/>
                      <a:stretch>
                        <a:fillRect/>
                      </a:stretch>
                    </p:blipFill>
                    <p:spPr bwMode="auto">
                      <a:xfrm>
                        <a:off x="899592" y="2996952"/>
                        <a:ext cx="3819525" cy="654050"/>
                      </a:xfrm>
                      <a:prstGeom prst="rect">
                        <a:avLst/>
                      </a:prstGeom>
                      <a:solidFill>
                        <a:srgbClr val="FFEA9F"/>
                      </a:solidFill>
                      <a:ln>
                        <a:noFill/>
                      </a:ln>
                      <a:effectLst/>
                      <a:extLst/>
                    </p:spPr>
                  </p:pic>
                </p:oleObj>
              </mc:Fallback>
            </mc:AlternateContent>
          </a:graphicData>
        </a:graphic>
      </p:graphicFrame>
      <p:graphicFrame>
        <p:nvGraphicFramePr>
          <p:cNvPr id="740385" name="Object 33"/>
          <p:cNvGraphicFramePr>
            <a:graphicFrameLocks noChangeAspect="1"/>
          </p:cNvGraphicFramePr>
          <p:nvPr>
            <p:extLst>
              <p:ext uri="{D42A27DB-BD31-4B8C-83A1-F6EECF244321}">
                <p14:modId xmlns:p14="http://schemas.microsoft.com/office/powerpoint/2010/main" val="407367485"/>
              </p:ext>
            </p:extLst>
          </p:nvPr>
        </p:nvGraphicFramePr>
        <p:xfrm>
          <a:off x="683568" y="5085184"/>
          <a:ext cx="4152900" cy="576262"/>
        </p:xfrm>
        <a:graphic>
          <a:graphicData uri="http://schemas.openxmlformats.org/presentationml/2006/ole">
            <mc:AlternateContent xmlns:mc="http://schemas.openxmlformats.org/markup-compatibility/2006">
              <mc:Choice xmlns:v="urn:schemas-microsoft-com:vml" Requires="v">
                <p:oleObj spid="_x0000_s910665" name="Equation" r:id="rId7" imgW="2654300" imgH="368300" progId="Equation.3">
                  <p:embed/>
                </p:oleObj>
              </mc:Choice>
              <mc:Fallback>
                <p:oleObj name="Equation" r:id="rId7" imgW="2654300" imgH="368300" progId="Equation.3">
                  <p:embed/>
                  <p:pic>
                    <p:nvPicPr>
                      <p:cNvPr id="0" name=""/>
                      <p:cNvPicPr>
                        <a:picLocks noChangeAspect="1" noChangeArrowheads="1"/>
                      </p:cNvPicPr>
                      <p:nvPr/>
                    </p:nvPicPr>
                    <p:blipFill>
                      <a:blip r:embed="rId8"/>
                      <a:srcRect/>
                      <a:stretch>
                        <a:fillRect/>
                      </a:stretch>
                    </p:blipFill>
                    <p:spPr bwMode="auto">
                      <a:xfrm>
                        <a:off x="683568" y="5085184"/>
                        <a:ext cx="4152900" cy="576262"/>
                      </a:xfrm>
                      <a:prstGeom prst="rect">
                        <a:avLst/>
                      </a:prstGeom>
                      <a:solidFill>
                        <a:srgbClr val="B0D3D8"/>
                      </a:solidFill>
                      <a:ln>
                        <a:noFill/>
                      </a:ln>
                      <a:effectLst/>
                      <a:extLst/>
                    </p:spPr>
                  </p:pic>
                </p:oleObj>
              </mc:Fallback>
            </mc:AlternateContent>
          </a:graphicData>
        </a:graphic>
      </p:graphicFrame>
      <p:sp>
        <p:nvSpPr>
          <p:cNvPr id="37" name="Text Box 35"/>
          <p:cNvSpPr txBox="1">
            <a:spLocks noChangeArrowheads="1"/>
          </p:cNvSpPr>
          <p:nvPr/>
        </p:nvSpPr>
        <p:spPr bwMode="auto">
          <a:xfrm>
            <a:off x="5292080" y="4437112"/>
            <a:ext cx="3744416" cy="92333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i="1" baseline="0" dirty="0">
                <a:solidFill>
                  <a:srgbClr val="FF0049"/>
                </a:solidFill>
                <a:latin typeface="Times" charset="0"/>
              </a:rPr>
              <a:t>Estado de </a:t>
            </a:r>
            <a:r>
              <a:rPr lang="es-ES_tradnl" sz="1800" i="1" baseline="0" dirty="0" smtClean="0">
                <a:solidFill>
                  <a:srgbClr val="FF0049"/>
                </a:solidFill>
                <a:latin typeface="Times" charset="0"/>
              </a:rPr>
              <a:t>referencia para el soluto</a:t>
            </a:r>
            <a:endParaRPr lang="es-ES_tradnl" sz="1800" i="1" baseline="0" dirty="0">
              <a:solidFill>
                <a:srgbClr val="FF0049"/>
              </a:solidFill>
              <a:latin typeface="Times" charset="0"/>
            </a:endParaRPr>
          </a:p>
          <a:p>
            <a:r>
              <a:rPr lang="es-ES_tradnl" sz="1800" i="1" baseline="0" dirty="0" smtClean="0">
                <a:solidFill>
                  <a:srgbClr val="FF0049"/>
                </a:solidFill>
                <a:latin typeface="Times" charset="0"/>
              </a:rPr>
              <a:t>              </a:t>
            </a:r>
            <a:r>
              <a:rPr lang="es-ES_tradnl" sz="1800" i="1" baseline="0" dirty="0" err="1" smtClean="0">
                <a:solidFill>
                  <a:srgbClr val="FF0049"/>
                </a:solidFill>
                <a:latin typeface="Times" charset="0"/>
              </a:rPr>
              <a:t>a</a:t>
            </a:r>
            <a:r>
              <a:rPr lang="es-ES_tradnl" sz="1800" i="1" dirty="0" err="1" smtClean="0">
                <a:solidFill>
                  <a:srgbClr val="FF0049"/>
                </a:solidFill>
                <a:latin typeface="Times" charset="0"/>
              </a:rPr>
              <a:t>i</a:t>
            </a:r>
            <a:r>
              <a:rPr lang="es-ES_tradnl" sz="1800" i="1" baseline="0" dirty="0" err="1" smtClean="0">
                <a:solidFill>
                  <a:srgbClr val="FF0049"/>
                </a:solidFill>
                <a:latin typeface="Times" charset="0"/>
              </a:rPr>
              <a:t>º</a:t>
            </a:r>
            <a:r>
              <a:rPr lang="es-ES_tradnl" sz="1800" i="1" baseline="0" dirty="0" smtClean="0">
                <a:solidFill>
                  <a:srgbClr val="FF0049"/>
                </a:solidFill>
                <a:latin typeface="Times" charset="0"/>
              </a:rPr>
              <a:t> </a:t>
            </a:r>
            <a:r>
              <a:rPr lang="es-ES_tradnl" sz="1800" i="1" baseline="0" dirty="0">
                <a:solidFill>
                  <a:srgbClr val="FF0049"/>
                </a:solidFill>
                <a:latin typeface="Times" charset="0"/>
              </a:rPr>
              <a:t>= </a:t>
            </a:r>
            <a:r>
              <a:rPr lang="es-ES_tradnl" sz="1800" i="1" baseline="0" dirty="0" smtClean="0">
                <a:solidFill>
                  <a:srgbClr val="FF0049"/>
                </a:solidFill>
                <a:latin typeface="Times" charset="0"/>
              </a:rPr>
              <a:t>1   </a:t>
            </a:r>
            <a:r>
              <a:rPr lang="es-ES_tradnl" sz="1800" i="1" baseline="0" dirty="0" err="1" smtClean="0">
                <a:solidFill>
                  <a:srgbClr val="FF0049"/>
                </a:solidFill>
                <a:latin typeface="Times" charset="0"/>
              </a:rPr>
              <a:t>f</a:t>
            </a:r>
            <a:r>
              <a:rPr lang="es-ES_tradnl" sz="1800" i="1" dirty="0" err="1" smtClean="0">
                <a:solidFill>
                  <a:srgbClr val="FF0049"/>
                </a:solidFill>
                <a:latin typeface="Times" charset="0"/>
              </a:rPr>
              <a:t>i</a:t>
            </a:r>
            <a:r>
              <a:rPr lang="es-ES_tradnl" sz="1800" i="1" baseline="0" dirty="0" err="1" smtClean="0">
                <a:solidFill>
                  <a:srgbClr val="FF0049"/>
                </a:solidFill>
                <a:latin typeface="Times" charset="0"/>
              </a:rPr>
              <a:t>º</a:t>
            </a:r>
            <a:r>
              <a:rPr lang="es-ES_tradnl" sz="1800" i="1" baseline="0" dirty="0" smtClean="0">
                <a:solidFill>
                  <a:srgbClr val="FF0049"/>
                </a:solidFill>
                <a:latin typeface="Times" charset="0"/>
              </a:rPr>
              <a:t> </a:t>
            </a:r>
            <a:r>
              <a:rPr lang="es-ES_tradnl" sz="1800" i="1" baseline="0" dirty="0">
                <a:solidFill>
                  <a:srgbClr val="FF0049"/>
                </a:solidFill>
                <a:latin typeface="Times" charset="0"/>
              </a:rPr>
              <a:t>=</a:t>
            </a:r>
            <a:r>
              <a:rPr lang="es-ES_tradnl" sz="1800" i="1" baseline="0" dirty="0" smtClean="0">
                <a:solidFill>
                  <a:srgbClr val="FF0049"/>
                </a:solidFill>
                <a:latin typeface="Times" charset="0"/>
              </a:rPr>
              <a:t>K</a:t>
            </a:r>
            <a:r>
              <a:rPr lang="es-ES_tradnl" sz="1800" i="1" dirty="0" smtClean="0">
                <a:solidFill>
                  <a:srgbClr val="FF0049"/>
                </a:solidFill>
                <a:latin typeface="Times" charset="0"/>
              </a:rPr>
              <a:t>H</a:t>
            </a:r>
            <a:endParaRPr lang="es-ES_tradnl" sz="1800" i="1" baseline="0" dirty="0">
              <a:solidFill>
                <a:srgbClr val="FF0049"/>
              </a:solidFill>
              <a:latin typeface="Times" charset="0"/>
            </a:endParaRPr>
          </a:p>
          <a:p>
            <a:endParaRPr lang="es-ES_tradnl" sz="1800" i="1" baseline="0" dirty="0">
              <a:solidFill>
                <a:srgbClr val="FF0049"/>
              </a:solidFill>
              <a:latin typeface="Times" charset="0"/>
            </a:endParaRPr>
          </a:p>
        </p:txBody>
      </p:sp>
      <p:sp>
        <p:nvSpPr>
          <p:cNvPr id="31" name="Text Box 12"/>
          <p:cNvSpPr txBox="1">
            <a:spLocks noChangeArrowheads="1"/>
          </p:cNvSpPr>
          <p:nvPr/>
        </p:nvSpPr>
        <p:spPr bwMode="auto">
          <a:xfrm>
            <a:off x="7956376" y="1556792"/>
            <a:ext cx="232026" cy="4297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dirty="0" smtClean="0">
                <a:latin typeface="Times" charset="0"/>
              </a:rPr>
              <a:t>•</a:t>
            </a:r>
            <a:endParaRPr lang="es-ES_tradnl" sz="2800" baseline="-25000" dirty="0">
              <a:latin typeface="Times" charset="0"/>
            </a:endParaRPr>
          </a:p>
        </p:txBody>
      </p:sp>
      <p:sp>
        <p:nvSpPr>
          <p:cNvPr id="32" name="Text Box 30"/>
          <p:cNvSpPr txBox="1">
            <a:spLocks noChangeArrowheads="1"/>
          </p:cNvSpPr>
          <p:nvPr/>
        </p:nvSpPr>
        <p:spPr bwMode="auto">
          <a:xfrm>
            <a:off x="5508104" y="1628800"/>
            <a:ext cx="418344" cy="35477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baseline="0" dirty="0"/>
              <a:t>p</a:t>
            </a:r>
            <a:r>
              <a:rPr lang="es-ES_tradnl" sz="1800" dirty="0" smtClean="0">
                <a:latin typeface="Times" charset="0"/>
              </a:rPr>
              <a:t>i</a:t>
            </a:r>
            <a:endParaRPr lang="es-ES_tradnl" sz="1800" baseline="0" dirty="0">
              <a:latin typeface="Times" charset="0"/>
            </a:endParaRPr>
          </a:p>
        </p:txBody>
      </p:sp>
      <p:grpSp>
        <p:nvGrpSpPr>
          <p:cNvPr id="740381" name="Group 740380"/>
          <p:cNvGrpSpPr/>
          <p:nvPr/>
        </p:nvGrpSpPr>
        <p:grpSpPr>
          <a:xfrm>
            <a:off x="5774660" y="1793915"/>
            <a:ext cx="2497746" cy="2298928"/>
            <a:chOff x="5774660" y="1793915"/>
            <a:chExt cx="2497746" cy="2298928"/>
          </a:xfrm>
        </p:grpSpPr>
        <p:sp>
          <p:nvSpPr>
            <p:cNvPr id="25" name="Line 5"/>
            <p:cNvSpPr>
              <a:spLocks noChangeShapeType="1"/>
            </p:cNvSpPr>
            <p:nvPr/>
          </p:nvSpPr>
          <p:spPr bwMode="auto">
            <a:xfrm>
              <a:off x="5863512" y="1793915"/>
              <a:ext cx="0" cy="1981376"/>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6" name="Line 6"/>
            <p:cNvSpPr>
              <a:spLocks noChangeShapeType="1"/>
            </p:cNvSpPr>
            <p:nvPr/>
          </p:nvSpPr>
          <p:spPr bwMode="auto">
            <a:xfrm>
              <a:off x="5863512" y="3775291"/>
              <a:ext cx="2221299" cy="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7" name="Line 7"/>
            <p:cNvSpPr>
              <a:spLocks noChangeShapeType="1"/>
            </p:cNvSpPr>
            <p:nvPr/>
          </p:nvSpPr>
          <p:spPr bwMode="auto">
            <a:xfrm>
              <a:off x="8084811" y="1793915"/>
              <a:ext cx="0" cy="1981376"/>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8" name="Line 8"/>
            <p:cNvSpPr>
              <a:spLocks noChangeShapeType="1"/>
            </p:cNvSpPr>
            <p:nvPr/>
          </p:nvSpPr>
          <p:spPr bwMode="auto">
            <a:xfrm flipV="1">
              <a:off x="5863512" y="2867160"/>
              <a:ext cx="2221299" cy="908130"/>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9" name="Text Box 11"/>
            <p:cNvSpPr txBox="1">
              <a:spLocks noChangeArrowheads="1"/>
            </p:cNvSpPr>
            <p:nvPr/>
          </p:nvSpPr>
          <p:spPr bwMode="auto">
            <a:xfrm>
              <a:off x="5774660" y="3692733"/>
              <a:ext cx="2497746" cy="40011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000" baseline="0" dirty="0">
                  <a:latin typeface="Times" charset="0"/>
                </a:rPr>
                <a:t>0</a:t>
              </a:r>
              <a:r>
                <a:rPr lang="es-ES_tradnl" sz="2000" baseline="-25000" dirty="0">
                  <a:latin typeface="Times" charset="0"/>
                </a:rPr>
                <a:t>               </a:t>
              </a:r>
              <a:r>
                <a:rPr lang="es-ES_tradnl" sz="2000" baseline="-25000" dirty="0" smtClean="0">
                  <a:latin typeface="Times" charset="0"/>
                </a:rPr>
                <a:t>          </a:t>
              </a:r>
              <a:r>
                <a:rPr lang="es-ES_tradnl" sz="2000" baseline="0" dirty="0" smtClean="0">
                  <a:latin typeface="Times" charset="0"/>
                </a:rPr>
                <a:t>x</a:t>
              </a:r>
              <a:r>
                <a:rPr lang="es-ES_tradnl" sz="2000" dirty="0" smtClean="0">
                  <a:latin typeface="Times" charset="0"/>
                </a:rPr>
                <a:t>i</a:t>
              </a:r>
              <a:r>
                <a:rPr lang="es-ES_tradnl" sz="2000" baseline="-25000" dirty="0" smtClean="0">
                  <a:latin typeface="Times" charset="0"/>
                </a:rPr>
                <a:t>                  </a:t>
              </a:r>
              <a:r>
                <a:rPr lang="es-ES_tradnl" sz="2000" baseline="0" dirty="0">
                  <a:latin typeface="Times" charset="0"/>
                </a:rPr>
                <a:t>1</a:t>
              </a:r>
            </a:p>
          </p:txBody>
        </p:sp>
        <p:sp>
          <p:nvSpPr>
            <p:cNvPr id="33" name="Rectangle 31"/>
            <p:cNvSpPr>
              <a:spLocks noChangeArrowheads="1"/>
            </p:cNvSpPr>
            <p:nvPr/>
          </p:nvSpPr>
          <p:spPr bwMode="auto">
            <a:xfrm>
              <a:off x="7907107" y="2619487"/>
              <a:ext cx="214726" cy="41278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sp>
          <p:nvSpPr>
            <p:cNvPr id="34" name="Freeform 32"/>
            <p:cNvSpPr>
              <a:spLocks/>
            </p:cNvSpPr>
            <p:nvPr/>
          </p:nvSpPr>
          <p:spPr bwMode="auto">
            <a:xfrm>
              <a:off x="5863512" y="2867160"/>
              <a:ext cx="2221299" cy="908130"/>
            </a:xfrm>
            <a:custGeom>
              <a:avLst/>
              <a:gdLst>
                <a:gd name="T0" fmla="*/ 0 w 1200"/>
                <a:gd name="T1" fmla="*/ 528 h 528"/>
                <a:gd name="T2" fmla="*/ 192 w 1200"/>
                <a:gd name="T3" fmla="*/ 336 h 528"/>
                <a:gd name="T4" fmla="*/ 384 w 1200"/>
                <a:gd name="T5" fmla="*/ 192 h 528"/>
                <a:gd name="T6" fmla="*/ 816 w 1200"/>
                <a:gd name="T7" fmla="*/ 96 h 528"/>
                <a:gd name="T8" fmla="*/ 1056 w 1200"/>
                <a:gd name="T9" fmla="*/ 48 h 528"/>
                <a:gd name="T10" fmla="*/ 1200 w 1200"/>
                <a:gd name="T11" fmla="*/ 0 h 528"/>
              </a:gdLst>
              <a:ahLst/>
              <a:cxnLst>
                <a:cxn ang="0">
                  <a:pos x="T0" y="T1"/>
                </a:cxn>
                <a:cxn ang="0">
                  <a:pos x="T2" y="T3"/>
                </a:cxn>
                <a:cxn ang="0">
                  <a:pos x="T4" y="T5"/>
                </a:cxn>
                <a:cxn ang="0">
                  <a:pos x="T6" y="T7"/>
                </a:cxn>
                <a:cxn ang="0">
                  <a:pos x="T8" y="T9"/>
                </a:cxn>
                <a:cxn ang="0">
                  <a:pos x="T10" y="T11"/>
                </a:cxn>
              </a:cxnLst>
              <a:rect l="0" t="0" r="r" b="b"/>
              <a:pathLst>
                <a:path w="1200" h="528">
                  <a:moveTo>
                    <a:pt x="0" y="528"/>
                  </a:moveTo>
                  <a:cubicBezTo>
                    <a:pt x="64" y="460"/>
                    <a:pt x="128" y="392"/>
                    <a:pt x="192" y="336"/>
                  </a:cubicBezTo>
                  <a:cubicBezTo>
                    <a:pt x="256" y="280"/>
                    <a:pt x="280" y="232"/>
                    <a:pt x="384" y="192"/>
                  </a:cubicBezTo>
                  <a:cubicBezTo>
                    <a:pt x="488" y="152"/>
                    <a:pt x="704" y="120"/>
                    <a:pt x="816" y="96"/>
                  </a:cubicBezTo>
                  <a:cubicBezTo>
                    <a:pt x="928" y="72"/>
                    <a:pt x="992" y="64"/>
                    <a:pt x="1056" y="48"/>
                  </a:cubicBezTo>
                  <a:cubicBezTo>
                    <a:pt x="1120" y="32"/>
                    <a:pt x="1176" y="8"/>
                    <a:pt x="1200" y="0"/>
                  </a:cubicBezTo>
                </a:path>
              </a:pathLst>
            </a:custGeom>
            <a:noFill/>
            <a:ln w="28575"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5" name="Line 33"/>
            <p:cNvSpPr>
              <a:spLocks noChangeShapeType="1"/>
            </p:cNvSpPr>
            <p:nvPr/>
          </p:nvSpPr>
          <p:spPr bwMode="auto">
            <a:xfrm flipV="1">
              <a:off x="5863512" y="1793915"/>
              <a:ext cx="2221299" cy="1981376"/>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6" name="Text Box 34"/>
            <p:cNvSpPr txBox="1">
              <a:spLocks noChangeArrowheads="1"/>
            </p:cNvSpPr>
            <p:nvPr/>
          </p:nvSpPr>
          <p:spPr bwMode="auto">
            <a:xfrm flipH="1" flipV="1">
              <a:off x="7995959" y="2702045"/>
              <a:ext cx="214726" cy="41278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38" name="Text Box 36"/>
            <p:cNvSpPr txBox="1">
              <a:spLocks noChangeArrowheads="1"/>
            </p:cNvSpPr>
            <p:nvPr/>
          </p:nvSpPr>
          <p:spPr bwMode="auto">
            <a:xfrm rot="20526710">
              <a:off x="6752031" y="3197389"/>
              <a:ext cx="1155076" cy="39730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a:latin typeface="Times" charset="0"/>
                </a:rPr>
                <a:t>L.Raoult</a:t>
              </a:r>
            </a:p>
          </p:txBody>
        </p:sp>
        <p:sp>
          <p:nvSpPr>
            <p:cNvPr id="39" name="Text Box 37"/>
            <p:cNvSpPr txBox="1">
              <a:spLocks noChangeArrowheads="1"/>
            </p:cNvSpPr>
            <p:nvPr/>
          </p:nvSpPr>
          <p:spPr bwMode="auto">
            <a:xfrm rot="19083234">
              <a:off x="6378112" y="2346017"/>
              <a:ext cx="1177288" cy="39730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dirty="0">
                  <a:latin typeface="Times" charset="0"/>
                </a:rPr>
                <a:t>L. Henry</a:t>
              </a:r>
            </a:p>
          </p:txBody>
        </p:sp>
      </p:grpSp>
      <p:graphicFrame>
        <p:nvGraphicFramePr>
          <p:cNvPr id="40" name="Object 33"/>
          <p:cNvGraphicFramePr>
            <a:graphicFrameLocks noChangeAspect="1"/>
          </p:cNvGraphicFramePr>
          <p:nvPr>
            <p:extLst>
              <p:ext uri="{D42A27DB-BD31-4B8C-83A1-F6EECF244321}">
                <p14:modId xmlns:p14="http://schemas.microsoft.com/office/powerpoint/2010/main" val="856288028"/>
              </p:ext>
            </p:extLst>
          </p:nvPr>
        </p:nvGraphicFramePr>
        <p:xfrm>
          <a:off x="535137" y="4221658"/>
          <a:ext cx="4449763" cy="576262"/>
        </p:xfrm>
        <a:graphic>
          <a:graphicData uri="http://schemas.openxmlformats.org/presentationml/2006/ole">
            <mc:AlternateContent xmlns:mc="http://schemas.openxmlformats.org/markup-compatibility/2006">
              <mc:Choice xmlns:v="urn:schemas-microsoft-com:vml" Requires="v">
                <p:oleObj spid="_x0000_s910666" name="Equation" r:id="rId9" imgW="2844800" imgH="368300" progId="Equation.3">
                  <p:embed/>
                </p:oleObj>
              </mc:Choice>
              <mc:Fallback>
                <p:oleObj name="Equation" r:id="rId9" imgW="2844800" imgH="368300" progId="Equation.3">
                  <p:embed/>
                  <p:pic>
                    <p:nvPicPr>
                      <p:cNvPr id="0" name=""/>
                      <p:cNvPicPr>
                        <a:picLocks noChangeAspect="1" noChangeArrowheads="1"/>
                      </p:cNvPicPr>
                      <p:nvPr/>
                    </p:nvPicPr>
                    <p:blipFill>
                      <a:blip r:embed="rId10"/>
                      <a:srcRect/>
                      <a:stretch>
                        <a:fillRect/>
                      </a:stretch>
                    </p:blipFill>
                    <p:spPr bwMode="auto">
                      <a:xfrm>
                        <a:off x="535137" y="4221658"/>
                        <a:ext cx="4449763" cy="576262"/>
                      </a:xfrm>
                      <a:prstGeom prst="rect">
                        <a:avLst/>
                      </a:prstGeom>
                      <a:solidFill>
                        <a:srgbClr val="B0D3D8"/>
                      </a:solidFill>
                      <a:ln>
                        <a:noFill/>
                      </a:ln>
                      <a:effectLst/>
                      <a:extLst/>
                    </p:spPr>
                  </p:pic>
                </p:oleObj>
              </mc:Fallback>
            </mc:AlternateContent>
          </a:graphicData>
        </a:graphic>
      </p:graphicFrame>
      <p:sp>
        <p:nvSpPr>
          <p:cNvPr id="45" name="Rectangle 2"/>
          <p:cNvSpPr>
            <a:spLocks noGrp="1" noChangeArrowheads="1"/>
          </p:cNvSpPr>
          <p:nvPr>
            <p:ph type="title"/>
          </p:nvPr>
        </p:nvSpPr>
        <p:spPr>
          <a:xfrm>
            <a:off x="179512" y="274638"/>
            <a:ext cx="8964488"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cxnSp>
        <p:nvCxnSpPr>
          <p:cNvPr id="740353" name="Elbow Connector 740352"/>
          <p:cNvCxnSpPr>
            <a:stCxn id="37" idx="0"/>
          </p:cNvCxnSpPr>
          <p:nvPr/>
        </p:nvCxnSpPr>
        <p:spPr>
          <a:xfrm rot="5400000" flipH="1" flipV="1">
            <a:off x="7776356" y="3465004"/>
            <a:ext cx="360040" cy="1584176"/>
          </a:xfrm>
          <a:prstGeom prst="bentConnector2">
            <a:avLst/>
          </a:prstGeom>
          <a:ln w="12700" cmpd="sng">
            <a:solidFill>
              <a:schemeClr val="accent2"/>
            </a:solidFill>
            <a:tailEnd type="none" w="lg" len="lg"/>
          </a:ln>
          <a:effectLst/>
        </p:spPr>
        <p:style>
          <a:lnRef idx="2">
            <a:schemeClr val="accent1"/>
          </a:lnRef>
          <a:fillRef idx="0">
            <a:schemeClr val="accent1"/>
          </a:fillRef>
          <a:effectRef idx="1">
            <a:schemeClr val="accent1"/>
          </a:effectRef>
          <a:fontRef idx="minor">
            <a:schemeClr val="tx1"/>
          </a:fontRef>
        </p:style>
      </p:cxnSp>
      <p:cxnSp>
        <p:nvCxnSpPr>
          <p:cNvPr id="740356" name="Elbow Connector 740355"/>
          <p:cNvCxnSpPr/>
          <p:nvPr/>
        </p:nvCxnSpPr>
        <p:spPr>
          <a:xfrm rot="16200000" flipV="1">
            <a:off x="7344308" y="2672916"/>
            <a:ext cx="2232248" cy="576064"/>
          </a:xfrm>
          <a:prstGeom prst="bentConnector3">
            <a:avLst>
              <a:gd name="adj1" fmla="val 100635"/>
            </a:avLst>
          </a:prstGeom>
          <a:ln w="12700" cmpd="sng">
            <a:solidFill>
              <a:schemeClr val="accent2"/>
            </a:solidFill>
            <a:tailEnd type="stealth" w="lg" len="lg"/>
          </a:ln>
          <a:effectLst/>
        </p:spPr>
        <p:style>
          <a:lnRef idx="2">
            <a:schemeClr val="accent1"/>
          </a:lnRef>
          <a:fillRef idx="0">
            <a:schemeClr val="accent1"/>
          </a:fillRef>
          <a:effectRef idx="1">
            <a:schemeClr val="accent1"/>
          </a:effectRef>
          <a:fontRef idx="minor">
            <a:schemeClr val="tx1"/>
          </a:fontRef>
        </p:style>
      </p:cxn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696923414"/>
      </p:ext>
    </p:extLst>
  </p:cSld>
  <p:clrMapOvr>
    <a:masterClrMapping/>
  </p:clrMapOvr>
  <mc:AlternateContent xmlns:mc="http://schemas.openxmlformats.org/markup-compatibility/2006" xmlns:p14="http://schemas.microsoft.com/office/powerpoint/2010/main">
    <mc:Choice Requires="p14">
      <p:transition spd="slow" p14:dur="2000" advTm="72649"/>
    </mc:Choice>
    <mc:Fallback xmlns="">
      <p:transition spd="slow" advTm="72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9" name="Text Box 3"/>
          <p:cNvSpPr txBox="1">
            <a:spLocks noChangeArrowheads="1"/>
          </p:cNvSpPr>
          <p:nvPr/>
        </p:nvSpPr>
        <p:spPr bwMode="auto">
          <a:xfrm>
            <a:off x="323528" y="1268760"/>
            <a:ext cx="7772400" cy="76944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a:defRPr sz="2400">
                <a:solidFill>
                  <a:schemeClr val="tx1"/>
                </a:solidFill>
                <a:latin typeface="Times" charset="0"/>
                <a:ea typeface="ＭＳ Ｐゴシック" charset="0"/>
              </a:defRPr>
            </a:lvl1pPr>
            <a:lvl2pPr marL="190500">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eaLnBrk="0" fontAlgn="base" hangingPunct="0">
              <a:spcBef>
                <a:spcPct val="0"/>
              </a:spcBef>
              <a:spcAft>
                <a:spcPct val="0"/>
              </a:spcAft>
              <a:defRPr sz="2400">
                <a:solidFill>
                  <a:schemeClr val="tx1"/>
                </a:solidFill>
                <a:latin typeface="Times" charset="0"/>
                <a:ea typeface="ＭＳ Ｐゴシック" charset="0"/>
              </a:defRPr>
            </a:lvl6pPr>
            <a:lvl7pPr eaLnBrk="0" fontAlgn="base" hangingPunct="0">
              <a:spcBef>
                <a:spcPct val="0"/>
              </a:spcBef>
              <a:spcAft>
                <a:spcPct val="0"/>
              </a:spcAft>
              <a:defRPr sz="2400">
                <a:solidFill>
                  <a:schemeClr val="tx1"/>
                </a:solidFill>
                <a:latin typeface="Times" charset="0"/>
                <a:ea typeface="ＭＳ Ｐゴシック" charset="0"/>
              </a:defRPr>
            </a:lvl7pPr>
            <a:lvl8pPr eaLnBrk="0" fontAlgn="base" hangingPunct="0">
              <a:spcBef>
                <a:spcPct val="0"/>
              </a:spcBef>
              <a:spcAft>
                <a:spcPct val="0"/>
              </a:spcAft>
              <a:defRPr sz="2400">
                <a:solidFill>
                  <a:schemeClr val="tx1"/>
                </a:solidFill>
                <a:latin typeface="Times" charset="0"/>
                <a:ea typeface="ＭＳ Ｐゴシック" charset="0"/>
              </a:defRPr>
            </a:lvl8pPr>
            <a:lvl9pPr eaLnBrk="0" fontAlgn="base" hangingPunct="0">
              <a:spcBef>
                <a:spcPct val="0"/>
              </a:spcBef>
              <a:spcAft>
                <a:spcPct val="0"/>
              </a:spcAft>
              <a:defRPr sz="2400">
                <a:solidFill>
                  <a:schemeClr val="tx1"/>
                </a:solidFill>
                <a:latin typeface="Times" charset="0"/>
                <a:ea typeface="ＭＳ Ｐゴシック" charset="0"/>
              </a:defRPr>
            </a:lvl9pPr>
          </a:lstStyle>
          <a:p>
            <a:pPr lvl="1"/>
            <a:r>
              <a:rPr lang="es-ES_tradnl" b="1" baseline="0" dirty="0" smtClean="0">
                <a:solidFill>
                  <a:schemeClr val="tx2"/>
                </a:solidFill>
              </a:rPr>
              <a:t>El disolvente igual que en el convenio simétrico</a:t>
            </a:r>
            <a:endParaRPr lang="es-ES_tradnl" b="1" baseline="0" dirty="0">
              <a:solidFill>
                <a:schemeClr val="tx2"/>
              </a:solidFill>
            </a:endParaRPr>
          </a:p>
          <a:p>
            <a:pPr lvl="1"/>
            <a:r>
              <a:rPr lang="es-ES_tradnl" sz="2000" baseline="0" dirty="0"/>
              <a:t>   </a:t>
            </a:r>
          </a:p>
        </p:txBody>
      </p:sp>
      <p:sp>
        <p:nvSpPr>
          <p:cNvPr id="741423" name="Text Box 47"/>
          <p:cNvSpPr txBox="1">
            <a:spLocks noChangeArrowheads="1"/>
          </p:cNvSpPr>
          <p:nvPr/>
        </p:nvSpPr>
        <p:spPr bwMode="auto">
          <a:xfrm>
            <a:off x="179512" y="2276872"/>
            <a:ext cx="1219200" cy="923330"/>
          </a:xfrm>
          <a:prstGeom prst="rect">
            <a:avLst/>
          </a:prstGeom>
          <a:solidFill>
            <a:schemeClr val="bg2"/>
          </a:solidFill>
          <a:ln>
            <a:noFill/>
          </a:ln>
          <a:effectLst/>
          <a:extLst/>
        </p:spPr>
        <p:txBody>
          <a:bodyPr>
            <a:spAutoFit/>
          </a:bodyPr>
          <a:lstStyle/>
          <a:p>
            <a:r>
              <a:rPr lang="es-ES_tradnl" sz="1800" i="1" baseline="0" dirty="0">
                <a:solidFill>
                  <a:srgbClr val="FF0049"/>
                </a:solidFill>
                <a:latin typeface="Times" charset="0"/>
              </a:rPr>
              <a:t>Estado </a:t>
            </a:r>
            <a:r>
              <a:rPr lang="es-ES_tradnl" sz="1800" i="1" baseline="0" dirty="0" smtClean="0">
                <a:solidFill>
                  <a:srgbClr val="FF0049"/>
                </a:solidFill>
                <a:latin typeface="Times" charset="0"/>
              </a:rPr>
              <a:t>hipotético</a:t>
            </a:r>
          </a:p>
          <a:p>
            <a:r>
              <a:rPr lang="es-ES_tradnl" sz="1800" i="1" baseline="0" dirty="0" smtClean="0">
                <a:solidFill>
                  <a:srgbClr val="FF0049"/>
                </a:solidFill>
              </a:rPr>
              <a:t> f</a:t>
            </a:r>
            <a:r>
              <a:rPr lang="es-ES_tradnl" sz="1800" i="1" dirty="0" smtClean="0">
                <a:solidFill>
                  <a:srgbClr val="FF0049"/>
                </a:solidFill>
              </a:rPr>
              <a:t>i</a:t>
            </a:r>
            <a:r>
              <a:rPr lang="es-ES_tradnl" sz="1800" i="1" baseline="30000" dirty="0" smtClean="0">
                <a:solidFill>
                  <a:srgbClr val="FF0049"/>
                </a:solidFill>
              </a:rPr>
              <a:t>0 </a:t>
            </a:r>
            <a:r>
              <a:rPr lang="es-ES_tradnl" sz="1800" i="1" baseline="0" dirty="0" smtClean="0">
                <a:solidFill>
                  <a:srgbClr val="FF0049"/>
                </a:solidFill>
              </a:rPr>
              <a:t>= K</a:t>
            </a:r>
            <a:r>
              <a:rPr lang="es-ES_tradnl" sz="1800" i="1" dirty="0" smtClean="0">
                <a:solidFill>
                  <a:srgbClr val="FF0049"/>
                </a:solidFill>
              </a:rPr>
              <a:t>H</a:t>
            </a:r>
            <a:endParaRPr lang="es-ES_tradnl" sz="1800" i="1" baseline="0" dirty="0">
              <a:solidFill>
                <a:srgbClr val="FF0049"/>
              </a:solidFill>
            </a:endParaRPr>
          </a:p>
        </p:txBody>
      </p:sp>
      <p:sp>
        <p:nvSpPr>
          <p:cNvPr id="30"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pSp>
        <p:nvGrpSpPr>
          <p:cNvPr id="32" name="Group 31"/>
          <p:cNvGrpSpPr/>
          <p:nvPr/>
        </p:nvGrpSpPr>
        <p:grpSpPr>
          <a:xfrm>
            <a:off x="611560" y="3284984"/>
            <a:ext cx="2497746" cy="2298928"/>
            <a:chOff x="5774660" y="1793915"/>
            <a:chExt cx="2497746" cy="2298928"/>
          </a:xfrm>
        </p:grpSpPr>
        <p:sp>
          <p:nvSpPr>
            <p:cNvPr id="33" name="Line 5"/>
            <p:cNvSpPr>
              <a:spLocks noChangeShapeType="1"/>
            </p:cNvSpPr>
            <p:nvPr/>
          </p:nvSpPr>
          <p:spPr bwMode="auto">
            <a:xfrm>
              <a:off x="5863512" y="1793915"/>
              <a:ext cx="0" cy="1981376"/>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4" name="Line 6"/>
            <p:cNvSpPr>
              <a:spLocks noChangeShapeType="1"/>
            </p:cNvSpPr>
            <p:nvPr/>
          </p:nvSpPr>
          <p:spPr bwMode="auto">
            <a:xfrm>
              <a:off x="5863512" y="3775291"/>
              <a:ext cx="2221299" cy="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5" name="Line 7"/>
            <p:cNvSpPr>
              <a:spLocks noChangeShapeType="1"/>
            </p:cNvSpPr>
            <p:nvPr/>
          </p:nvSpPr>
          <p:spPr bwMode="auto">
            <a:xfrm>
              <a:off x="8084811" y="1793915"/>
              <a:ext cx="0" cy="1981376"/>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6" name="Line 8"/>
            <p:cNvSpPr>
              <a:spLocks noChangeShapeType="1"/>
            </p:cNvSpPr>
            <p:nvPr/>
          </p:nvSpPr>
          <p:spPr bwMode="auto">
            <a:xfrm flipV="1">
              <a:off x="5863512" y="2867160"/>
              <a:ext cx="2221299" cy="908130"/>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7" name="Text Box 11"/>
            <p:cNvSpPr txBox="1">
              <a:spLocks noChangeArrowheads="1"/>
            </p:cNvSpPr>
            <p:nvPr/>
          </p:nvSpPr>
          <p:spPr bwMode="auto">
            <a:xfrm>
              <a:off x="5774660" y="3692733"/>
              <a:ext cx="2497746" cy="40011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000" baseline="0" dirty="0">
                  <a:latin typeface="Times" charset="0"/>
                </a:rPr>
                <a:t>0</a:t>
              </a:r>
              <a:r>
                <a:rPr lang="es-ES_tradnl" sz="2000" baseline="-25000" dirty="0">
                  <a:latin typeface="Times" charset="0"/>
                </a:rPr>
                <a:t>               </a:t>
              </a:r>
              <a:r>
                <a:rPr lang="es-ES_tradnl" sz="2000" baseline="-25000" dirty="0" smtClean="0">
                  <a:latin typeface="Times" charset="0"/>
                </a:rPr>
                <a:t>          </a:t>
              </a:r>
              <a:r>
                <a:rPr lang="es-ES_tradnl" sz="2000" baseline="0" dirty="0" smtClean="0">
                  <a:latin typeface="Times" charset="0"/>
                </a:rPr>
                <a:t>x</a:t>
              </a:r>
              <a:r>
                <a:rPr lang="es-ES_tradnl" sz="2000" dirty="0" smtClean="0">
                  <a:latin typeface="Times" charset="0"/>
                </a:rPr>
                <a:t>i</a:t>
              </a:r>
              <a:r>
                <a:rPr lang="es-ES_tradnl" sz="2000" baseline="-25000" dirty="0" smtClean="0">
                  <a:latin typeface="Times" charset="0"/>
                </a:rPr>
                <a:t>                  </a:t>
              </a:r>
              <a:r>
                <a:rPr lang="es-ES_tradnl" sz="2000" baseline="0" dirty="0">
                  <a:latin typeface="Times" charset="0"/>
                </a:rPr>
                <a:t>1</a:t>
              </a:r>
            </a:p>
          </p:txBody>
        </p:sp>
        <p:sp>
          <p:nvSpPr>
            <p:cNvPr id="38" name="Rectangle 31"/>
            <p:cNvSpPr>
              <a:spLocks noChangeArrowheads="1"/>
            </p:cNvSpPr>
            <p:nvPr/>
          </p:nvSpPr>
          <p:spPr bwMode="auto">
            <a:xfrm>
              <a:off x="7907107" y="2619487"/>
              <a:ext cx="214726" cy="41278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sp>
          <p:nvSpPr>
            <p:cNvPr id="39" name="Freeform 32"/>
            <p:cNvSpPr>
              <a:spLocks/>
            </p:cNvSpPr>
            <p:nvPr/>
          </p:nvSpPr>
          <p:spPr bwMode="auto">
            <a:xfrm>
              <a:off x="5863512" y="2867160"/>
              <a:ext cx="2221299" cy="908130"/>
            </a:xfrm>
            <a:custGeom>
              <a:avLst/>
              <a:gdLst>
                <a:gd name="T0" fmla="*/ 0 w 1200"/>
                <a:gd name="T1" fmla="*/ 528 h 528"/>
                <a:gd name="T2" fmla="*/ 192 w 1200"/>
                <a:gd name="T3" fmla="*/ 336 h 528"/>
                <a:gd name="T4" fmla="*/ 384 w 1200"/>
                <a:gd name="T5" fmla="*/ 192 h 528"/>
                <a:gd name="T6" fmla="*/ 816 w 1200"/>
                <a:gd name="T7" fmla="*/ 96 h 528"/>
                <a:gd name="T8" fmla="*/ 1056 w 1200"/>
                <a:gd name="T9" fmla="*/ 48 h 528"/>
                <a:gd name="T10" fmla="*/ 1200 w 1200"/>
                <a:gd name="T11" fmla="*/ 0 h 528"/>
              </a:gdLst>
              <a:ahLst/>
              <a:cxnLst>
                <a:cxn ang="0">
                  <a:pos x="T0" y="T1"/>
                </a:cxn>
                <a:cxn ang="0">
                  <a:pos x="T2" y="T3"/>
                </a:cxn>
                <a:cxn ang="0">
                  <a:pos x="T4" y="T5"/>
                </a:cxn>
                <a:cxn ang="0">
                  <a:pos x="T6" y="T7"/>
                </a:cxn>
                <a:cxn ang="0">
                  <a:pos x="T8" y="T9"/>
                </a:cxn>
                <a:cxn ang="0">
                  <a:pos x="T10" y="T11"/>
                </a:cxn>
              </a:cxnLst>
              <a:rect l="0" t="0" r="r" b="b"/>
              <a:pathLst>
                <a:path w="1200" h="528">
                  <a:moveTo>
                    <a:pt x="0" y="528"/>
                  </a:moveTo>
                  <a:cubicBezTo>
                    <a:pt x="64" y="460"/>
                    <a:pt x="128" y="392"/>
                    <a:pt x="192" y="336"/>
                  </a:cubicBezTo>
                  <a:cubicBezTo>
                    <a:pt x="256" y="280"/>
                    <a:pt x="280" y="232"/>
                    <a:pt x="384" y="192"/>
                  </a:cubicBezTo>
                  <a:cubicBezTo>
                    <a:pt x="488" y="152"/>
                    <a:pt x="704" y="120"/>
                    <a:pt x="816" y="96"/>
                  </a:cubicBezTo>
                  <a:cubicBezTo>
                    <a:pt x="928" y="72"/>
                    <a:pt x="992" y="64"/>
                    <a:pt x="1056" y="48"/>
                  </a:cubicBezTo>
                  <a:cubicBezTo>
                    <a:pt x="1120" y="32"/>
                    <a:pt x="1176" y="8"/>
                    <a:pt x="1200" y="0"/>
                  </a:cubicBezTo>
                </a:path>
              </a:pathLst>
            </a:custGeom>
            <a:noFill/>
            <a:ln w="28575"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0" name="Line 33"/>
            <p:cNvSpPr>
              <a:spLocks noChangeShapeType="1"/>
            </p:cNvSpPr>
            <p:nvPr/>
          </p:nvSpPr>
          <p:spPr bwMode="auto">
            <a:xfrm flipV="1">
              <a:off x="5863512" y="1793915"/>
              <a:ext cx="2221299" cy="1981376"/>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1" name="Text Box 34"/>
            <p:cNvSpPr txBox="1">
              <a:spLocks noChangeArrowheads="1"/>
            </p:cNvSpPr>
            <p:nvPr/>
          </p:nvSpPr>
          <p:spPr bwMode="auto">
            <a:xfrm flipH="1" flipV="1">
              <a:off x="7995959" y="2702045"/>
              <a:ext cx="214726" cy="41278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42" name="Text Box 36"/>
            <p:cNvSpPr txBox="1">
              <a:spLocks noChangeArrowheads="1"/>
            </p:cNvSpPr>
            <p:nvPr/>
          </p:nvSpPr>
          <p:spPr bwMode="auto">
            <a:xfrm rot="20526710">
              <a:off x="6752031" y="3197389"/>
              <a:ext cx="1155076" cy="39730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a:latin typeface="Times" charset="0"/>
                </a:rPr>
                <a:t>L.Raoult</a:t>
              </a:r>
            </a:p>
          </p:txBody>
        </p:sp>
        <p:sp>
          <p:nvSpPr>
            <p:cNvPr id="43" name="Text Box 37"/>
            <p:cNvSpPr txBox="1">
              <a:spLocks noChangeArrowheads="1"/>
            </p:cNvSpPr>
            <p:nvPr/>
          </p:nvSpPr>
          <p:spPr bwMode="auto">
            <a:xfrm rot="19083234">
              <a:off x="6378112" y="2346017"/>
              <a:ext cx="1177288" cy="39730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dirty="0">
                  <a:latin typeface="Times" charset="0"/>
                </a:rPr>
                <a:t>L. Henry</a:t>
              </a:r>
            </a:p>
          </p:txBody>
        </p:sp>
      </p:grpSp>
      <p:sp>
        <p:nvSpPr>
          <p:cNvPr id="56" name="Text Box 30"/>
          <p:cNvSpPr txBox="1">
            <a:spLocks noChangeArrowheads="1"/>
          </p:cNvSpPr>
          <p:nvPr/>
        </p:nvSpPr>
        <p:spPr bwMode="auto">
          <a:xfrm>
            <a:off x="251520" y="3284984"/>
            <a:ext cx="418344" cy="35477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baseline="0" dirty="0"/>
              <a:t>p</a:t>
            </a:r>
            <a:r>
              <a:rPr lang="es-ES_tradnl" sz="1800" dirty="0" smtClean="0">
                <a:latin typeface="Times" charset="0"/>
              </a:rPr>
              <a:t>i</a:t>
            </a:r>
            <a:endParaRPr lang="es-ES_tradnl" sz="1800" baseline="0" dirty="0">
              <a:latin typeface="Times" charset="0"/>
            </a:endParaRPr>
          </a:p>
        </p:txBody>
      </p:sp>
      <p:sp>
        <p:nvSpPr>
          <p:cNvPr id="57" name="Text Box 47"/>
          <p:cNvSpPr txBox="1">
            <a:spLocks noChangeArrowheads="1"/>
          </p:cNvSpPr>
          <p:nvPr/>
        </p:nvSpPr>
        <p:spPr bwMode="auto">
          <a:xfrm>
            <a:off x="3059831" y="4077072"/>
            <a:ext cx="1668095" cy="646331"/>
          </a:xfrm>
          <a:prstGeom prst="rect">
            <a:avLst/>
          </a:prstGeom>
          <a:solidFill>
            <a:schemeClr val="bg2"/>
          </a:solidFill>
          <a:ln>
            <a:noFill/>
          </a:ln>
          <a:effectLst/>
          <a:extLst/>
        </p:spPr>
        <p:txBody>
          <a:bodyPr wrap="square">
            <a:spAutoFit/>
          </a:bodyPr>
          <a:lstStyle/>
          <a:p>
            <a:r>
              <a:rPr lang="es-ES_tradnl" sz="1800" i="1" baseline="0" dirty="0" smtClean="0">
                <a:solidFill>
                  <a:srgbClr val="FF0049"/>
                </a:solidFill>
                <a:latin typeface="Times" charset="0"/>
              </a:rPr>
              <a:t>Sustancia pura</a:t>
            </a:r>
          </a:p>
          <a:p>
            <a:r>
              <a:rPr lang="es-ES_tradnl" sz="1800" i="1" baseline="0" dirty="0" err="1" smtClean="0">
                <a:solidFill>
                  <a:srgbClr val="FF0049"/>
                </a:solidFill>
              </a:rPr>
              <a:t>a</a:t>
            </a:r>
            <a:r>
              <a:rPr lang="es-ES_tradnl" sz="1800" i="1" dirty="0" err="1" smtClean="0">
                <a:solidFill>
                  <a:srgbClr val="FF0049"/>
                </a:solidFill>
              </a:rPr>
              <a:t>i</a:t>
            </a:r>
            <a:r>
              <a:rPr lang="es-ES_tradnl" sz="1800" i="1" baseline="0" dirty="0" smtClean="0">
                <a:solidFill>
                  <a:srgbClr val="FF0049"/>
                </a:solidFill>
              </a:rPr>
              <a:t> ≠ 0     f</a:t>
            </a:r>
            <a:r>
              <a:rPr lang="es-ES_tradnl" sz="1800" i="1" dirty="0" smtClean="0">
                <a:solidFill>
                  <a:srgbClr val="FF0049"/>
                </a:solidFill>
              </a:rPr>
              <a:t>i</a:t>
            </a:r>
            <a:r>
              <a:rPr lang="es-ES_tradnl" sz="1800" i="1" baseline="30000" dirty="0" smtClean="0">
                <a:solidFill>
                  <a:srgbClr val="FF0049"/>
                </a:solidFill>
              </a:rPr>
              <a:t>*</a:t>
            </a:r>
            <a:r>
              <a:rPr lang="es-ES_tradnl" sz="1800" i="1" baseline="0" dirty="0" smtClean="0">
                <a:solidFill>
                  <a:srgbClr val="FF0049"/>
                </a:solidFill>
              </a:rPr>
              <a:t> ≠ f</a:t>
            </a:r>
            <a:r>
              <a:rPr lang="es-ES_tradnl" sz="1800" i="1" dirty="0" smtClean="0">
                <a:solidFill>
                  <a:srgbClr val="FF0049"/>
                </a:solidFill>
              </a:rPr>
              <a:t>i</a:t>
            </a:r>
            <a:r>
              <a:rPr lang="es-ES_tradnl" sz="1800" i="1" baseline="30000" dirty="0" smtClean="0">
                <a:solidFill>
                  <a:srgbClr val="FF0049"/>
                </a:solidFill>
              </a:rPr>
              <a:t>0</a:t>
            </a:r>
            <a:endParaRPr lang="es-ES_tradnl" sz="1800" i="1" baseline="0" dirty="0">
              <a:solidFill>
                <a:srgbClr val="FF0049"/>
              </a:solidFill>
              <a:latin typeface="Times" charset="0"/>
            </a:endParaRPr>
          </a:p>
        </p:txBody>
      </p:sp>
      <p:cxnSp>
        <p:nvCxnSpPr>
          <p:cNvPr id="13" name="Curved Connector 12"/>
          <p:cNvCxnSpPr/>
          <p:nvPr/>
        </p:nvCxnSpPr>
        <p:spPr>
          <a:xfrm>
            <a:off x="1475656" y="2564904"/>
            <a:ext cx="1512168" cy="690463"/>
          </a:xfrm>
          <a:prstGeom prst="curvedConnector3">
            <a:avLst>
              <a:gd name="adj1" fmla="val 170099"/>
            </a:avLst>
          </a:prstGeom>
          <a:ln w="1270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grpSp>
        <p:nvGrpSpPr>
          <p:cNvPr id="3" name="Agrupar 2"/>
          <p:cNvGrpSpPr/>
          <p:nvPr/>
        </p:nvGrpSpPr>
        <p:grpSpPr>
          <a:xfrm>
            <a:off x="4908550" y="2312988"/>
            <a:ext cx="3995738" cy="1289050"/>
            <a:chOff x="4908550" y="2312988"/>
            <a:chExt cx="3995738" cy="1289050"/>
          </a:xfrm>
        </p:grpSpPr>
        <p:graphicFrame>
          <p:nvGraphicFramePr>
            <p:cNvPr id="31" name="Object 30"/>
            <p:cNvGraphicFramePr>
              <a:graphicFrameLocks noChangeAspect="1"/>
            </p:cNvGraphicFramePr>
            <p:nvPr>
              <p:extLst/>
            </p:nvPr>
          </p:nvGraphicFramePr>
          <p:xfrm>
            <a:off x="4908550" y="2312988"/>
            <a:ext cx="1774825" cy="1289050"/>
          </p:xfrm>
          <a:graphic>
            <a:graphicData uri="http://schemas.openxmlformats.org/presentationml/2006/ole">
              <mc:AlternateContent xmlns:mc="http://schemas.openxmlformats.org/markup-compatibility/2006">
                <mc:Choice xmlns:v="urn:schemas-microsoft-com:vml" Requires="v">
                  <p:oleObj spid="_x0000_s975925" name="Equation" r:id="rId5" imgW="927100" imgH="673100" progId="Equation.3">
                    <p:embed/>
                  </p:oleObj>
                </mc:Choice>
                <mc:Fallback>
                  <p:oleObj name="Equation" r:id="rId5" imgW="927100" imgH="673100" progId="Equation.3">
                    <p:embed/>
                    <p:pic>
                      <p:nvPicPr>
                        <p:cNvPr id="0" name=""/>
                        <p:cNvPicPr/>
                        <p:nvPr/>
                      </p:nvPicPr>
                      <p:blipFill>
                        <a:blip r:embed="rId6"/>
                        <a:stretch>
                          <a:fillRect/>
                        </a:stretch>
                      </p:blipFill>
                      <p:spPr>
                        <a:xfrm>
                          <a:off x="4908550" y="2312988"/>
                          <a:ext cx="1774825" cy="1289050"/>
                        </a:xfrm>
                        <a:prstGeom prst="rect">
                          <a:avLst/>
                        </a:prstGeom>
                        <a:solidFill>
                          <a:srgbClr val="FFEA9F"/>
                        </a:solidFill>
                      </p:spPr>
                    </p:pic>
                  </p:oleObj>
                </mc:Fallback>
              </mc:AlternateContent>
            </a:graphicData>
          </a:graphic>
        </p:graphicFrame>
        <p:graphicFrame>
          <p:nvGraphicFramePr>
            <p:cNvPr id="74" name="Object 73"/>
            <p:cNvGraphicFramePr>
              <a:graphicFrameLocks noChangeAspect="1"/>
            </p:cNvGraphicFramePr>
            <p:nvPr>
              <p:extLst/>
            </p:nvPr>
          </p:nvGraphicFramePr>
          <p:xfrm>
            <a:off x="7154863" y="2312988"/>
            <a:ext cx="1749425" cy="1289050"/>
          </p:xfrm>
          <a:graphic>
            <a:graphicData uri="http://schemas.openxmlformats.org/presentationml/2006/ole">
              <mc:AlternateContent xmlns:mc="http://schemas.openxmlformats.org/markup-compatibility/2006">
                <mc:Choice xmlns:v="urn:schemas-microsoft-com:vml" Requires="v">
                  <p:oleObj spid="_x0000_s975926" name="Equation" r:id="rId7" imgW="914400" imgH="673100" progId="Equation.3">
                    <p:embed/>
                  </p:oleObj>
                </mc:Choice>
                <mc:Fallback>
                  <p:oleObj name="Equation" r:id="rId7" imgW="914400" imgH="673100" progId="Equation.3">
                    <p:embed/>
                    <p:pic>
                      <p:nvPicPr>
                        <p:cNvPr id="0" name=""/>
                        <p:cNvPicPr/>
                        <p:nvPr/>
                      </p:nvPicPr>
                      <p:blipFill>
                        <a:blip r:embed="rId8"/>
                        <a:stretch>
                          <a:fillRect/>
                        </a:stretch>
                      </p:blipFill>
                      <p:spPr>
                        <a:xfrm>
                          <a:off x="7154863" y="2312988"/>
                          <a:ext cx="1749425" cy="1289050"/>
                        </a:xfrm>
                        <a:prstGeom prst="rect">
                          <a:avLst/>
                        </a:prstGeom>
                        <a:solidFill>
                          <a:srgbClr val="FFEA9F"/>
                        </a:solidFill>
                      </p:spPr>
                    </p:pic>
                  </p:oleObj>
                </mc:Fallback>
              </mc:AlternateContent>
            </a:graphicData>
          </a:graphic>
        </p:graphicFrame>
      </p:grpSp>
      <p:sp>
        <p:nvSpPr>
          <p:cNvPr id="25" name="Text Box 3"/>
          <p:cNvSpPr txBox="1">
            <a:spLocks noChangeArrowheads="1"/>
          </p:cNvSpPr>
          <p:nvPr/>
        </p:nvSpPr>
        <p:spPr bwMode="auto">
          <a:xfrm>
            <a:off x="1560178" y="5693125"/>
            <a:ext cx="6696744" cy="830997"/>
          </a:xfrm>
          <a:prstGeom prst="rect">
            <a:avLst/>
          </a:prstGeom>
          <a:ln/>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Times" charset="0"/>
                <a:ea typeface="ＭＳ Ｐゴシック" charset="0"/>
              </a:defRPr>
            </a:lvl1pPr>
            <a:lvl2pPr marL="190500">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eaLnBrk="0" fontAlgn="base" hangingPunct="0">
              <a:spcBef>
                <a:spcPct val="0"/>
              </a:spcBef>
              <a:spcAft>
                <a:spcPct val="0"/>
              </a:spcAft>
              <a:defRPr sz="2400">
                <a:solidFill>
                  <a:schemeClr val="tx1"/>
                </a:solidFill>
                <a:latin typeface="Times" charset="0"/>
                <a:ea typeface="ＭＳ Ｐゴシック" charset="0"/>
              </a:defRPr>
            </a:lvl6pPr>
            <a:lvl7pPr eaLnBrk="0" fontAlgn="base" hangingPunct="0">
              <a:spcBef>
                <a:spcPct val="0"/>
              </a:spcBef>
              <a:spcAft>
                <a:spcPct val="0"/>
              </a:spcAft>
              <a:defRPr sz="2400">
                <a:solidFill>
                  <a:schemeClr val="tx1"/>
                </a:solidFill>
                <a:latin typeface="Times" charset="0"/>
                <a:ea typeface="ＭＳ Ｐゴシック" charset="0"/>
              </a:defRPr>
            </a:lvl7pPr>
            <a:lvl8pPr eaLnBrk="0" fontAlgn="base" hangingPunct="0">
              <a:spcBef>
                <a:spcPct val="0"/>
              </a:spcBef>
              <a:spcAft>
                <a:spcPct val="0"/>
              </a:spcAft>
              <a:defRPr sz="2400">
                <a:solidFill>
                  <a:schemeClr val="tx1"/>
                </a:solidFill>
                <a:latin typeface="Times" charset="0"/>
                <a:ea typeface="ＭＳ Ｐゴシック" charset="0"/>
              </a:defRPr>
            </a:lvl8pPr>
            <a:lvl9pPr eaLnBrk="0" fontAlgn="base" hangingPunct="0">
              <a:spcBef>
                <a:spcPct val="0"/>
              </a:spcBef>
              <a:spcAft>
                <a:spcPct val="0"/>
              </a:spcAft>
              <a:defRPr sz="2400">
                <a:solidFill>
                  <a:schemeClr val="tx1"/>
                </a:solidFill>
                <a:latin typeface="Times" charset="0"/>
                <a:ea typeface="ＭＳ Ｐゴシック" charset="0"/>
              </a:defRPr>
            </a:lvl9pPr>
          </a:lstStyle>
          <a:p>
            <a:pPr lvl="1"/>
            <a:r>
              <a:rPr lang="es-ES_tradnl" b="1" baseline="0" dirty="0" smtClean="0">
                <a:solidFill>
                  <a:schemeClr val="tx2"/>
                </a:solidFill>
              </a:rPr>
              <a:t>Los dos componentes pueden comportarse “casi idealmente” en </a:t>
            </a:r>
            <a:r>
              <a:rPr lang="es-ES_tradnl" b="1" baseline="0" smtClean="0">
                <a:solidFill>
                  <a:schemeClr val="tx2"/>
                </a:solidFill>
              </a:rPr>
              <a:t>condiciones experimentales </a:t>
            </a:r>
            <a:endParaRPr lang="es-ES_tradnl" sz="2000" baseline="0" dirty="0"/>
          </a:p>
        </p:txBody>
      </p:sp>
      <p:sp>
        <p:nvSpPr>
          <p:cNvPr id="2" name="Abrir llave 1"/>
          <p:cNvSpPr/>
          <p:nvPr/>
        </p:nvSpPr>
        <p:spPr>
          <a:xfrm rot="16200000">
            <a:off x="6690395" y="3230401"/>
            <a:ext cx="432048" cy="1405311"/>
          </a:xfrm>
          <a:prstGeom prst="leftBrace">
            <a:avLst/>
          </a:prstGeom>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cxnSp>
        <p:nvCxnSpPr>
          <p:cNvPr id="5" name="Conector recto de flecha 4"/>
          <p:cNvCxnSpPr/>
          <p:nvPr/>
        </p:nvCxnSpPr>
        <p:spPr>
          <a:xfrm flipH="1">
            <a:off x="4998405" y="4149081"/>
            <a:ext cx="1908014" cy="1434831"/>
          </a:xfrm>
          <a:prstGeom prst="straightConnector1">
            <a:avLst/>
          </a:prstGeom>
          <a:ln>
            <a:tailEnd type="triangle" w="lg" len="lg"/>
          </a:ln>
          <a:effectLst/>
        </p:spPr>
        <p:style>
          <a:lnRef idx="2">
            <a:schemeClr val="accent1"/>
          </a:lnRef>
          <a:fillRef idx="0">
            <a:schemeClr val="accent1"/>
          </a:fillRef>
          <a:effectRef idx="1">
            <a:schemeClr val="accent1"/>
          </a:effectRef>
          <a:fontRef idx="minor">
            <a:schemeClr val="tx1"/>
          </a:fontRef>
        </p:style>
      </p:cxnSp>
      <p:pic>
        <p:nvPicPr>
          <p:cNvPr id="4" name="Sonid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2440927"/>
      </p:ext>
    </p:extLst>
  </p:cSld>
  <p:clrMapOvr>
    <a:masterClrMapping/>
  </p:clrMapOvr>
  <mc:AlternateContent xmlns:mc="http://schemas.openxmlformats.org/markup-compatibility/2006" xmlns:p14="http://schemas.microsoft.com/office/powerpoint/2010/main">
    <mc:Choice Requires="p14">
      <p:transition spd="slow" p14:dur="2000" advTm="73791"/>
    </mc:Choice>
    <mc:Fallback xmlns="">
      <p:transition spd="slow" advTm="73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8" name="Rectangle 4"/>
          <p:cNvSpPr>
            <a:spLocks noChangeArrowheads="1"/>
          </p:cNvSpPr>
          <p:nvPr/>
        </p:nvSpPr>
        <p:spPr bwMode="auto">
          <a:xfrm>
            <a:off x="685800" y="1831975"/>
            <a:ext cx="7334467" cy="5232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800" b="1" baseline="0" dirty="0" err="1" smtClean="0">
                <a:solidFill>
                  <a:srgbClr val="FF0049"/>
                </a:solidFill>
                <a:latin typeface="Symbol" charset="2"/>
                <a:cs typeface="Symbol" charset="2"/>
              </a:rPr>
              <a:t>g</a:t>
            </a:r>
            <a:r>
              <a:rPr lang="es-ES_tradnl" sz="2800" b="1" dirty="0" err="1" smtClean="0">
                <a:solidFill>
                  <a:srgbClr val="FF0049"/>
                </a:solidFill>
              </a:rPr>
              <a:t>i</a:t>
            </a:r>
            <a:r>
              <a:rPr lang="es-ES_tradnl" sz="2800" b="1" baseline="0" dirty="0" smtClean="0">
                <a:solidFill>
                  <a:srgbClr val="FF0049"/>
                </a:solidFill>
                <a:latin typeface="Bodoni SvtyTwo ITC TT-BookIta" charset="0"/>
              </a:rPr>
              <a:t> </a:t>
            </a:r>
            <a:r>
              <a:rPr lang="es-ES_tradnl" sz="2800" b="1" baseline="0" dirty="0">
                <a:solidFill>
                  <a:srgbClr val="FF0049"/>
                </a:solidFill>
                <a:latin typeface="Bodoni SvtyTwo ITC TT-BookIta" charset="0"/>
              </a:rPr>
              <a:t>en escala de </a:t>
            </a:r>
            <a:r>
              <a:rPr lang="es-ES_tradnl" sz="2800" b="1" baseline="0" dirty="0" err="1">
                <a:solidFill>
                  <a:srgbClr val="FF0049"/>
                </a:solidFill>
                <a:latin typeface="Bodoni SvtyTwo ITC TT-BookIta" charset="0"/>
              </a:rPr>
              <a:t>molalidades</a:t>
            </a:r>
            <a:r>
              <a:rPr lang="es-ES_tradnl" sz="2800" b="1" baseline="0" dirty="0">
                <a:solidFill>
                  <a:srgbClr val="FF0049"/>
                </a:solidFill>
                <a:latin typeface="Bodoni SvtyTwo ITC TT-BookIta" charset="0"/>
              </a:rPr>
              <a:t> y concentración </a:t>
            </a:r>
            <a:r>
              <a:rPr lang="es-ES_tradnl" sz="2800" b="1" baseline="0" dirty="0" smtClean="0">
                <a:solidFill>
                  <a:srgbClr val="FF0049"/>
                </a:solidFill>
                <a:latin typeface="Bodoni SvtyTwo ITC TT-BookIta" charset="0"/>
              </a:rPr>
              <a:t>molar</a:t>
            </a:r>
            <a:endParaRPr lang="es-ES_tradnl" sz="2800" b="1" baseline="0" dirty="0">
              <a:solidFill>
                <a:srgbClr val="FF0049"/>
              </a:solidFill>
              <a:latin typeface="Bodoni SvtyTwo ITC TT-BookIta" charset="0"/>
            </a:endParaRPr>
          </a:p>
        </p:txBody>
      </p:sp>
      <p:sp>
        <p:nvSpPr>
          <p:cNvPr id="743429" name="Text Box 5"/>
          <p:cNvSpPr txBox="1">
            <a:spLocks noChangeArrowheads="1"/>
          </p:cNvSpPr>
          <p:nvPr/>
        </p:nvSpPr>
        <p:spPr bwMode="auto">
          <a:xfrm>
            <a:off x="683568" y="2667000"/>
            <a:ext cx="8280920" cy="800219"/>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nSpc>
                <a:spcPct val="90000"/>
              </a:lnSpc>
            </a:pPr>
            <a:r>
              <a:rPr lang="es-ES_tradnl" sz="2000" baseline="0" dirty="0">
                <a:latin typeface="Times" charset="0"/>
              </a:rPr>
              <a:t>Los potenciales químicos de solutos (x</a:t>
            </a:r>
            <a:r>
              <a:rPr lang="es-ES_tradnl" sz="2000" dirty="0">
                <a:latin typeface="Times" charset="0"/>
              </a:rPr>
              <a:t>i</a:t>
            </a:r>
            <a:r>
              <a:rPr lang="es-ES_tradnl" sz="2000" baseline="0" dirty="0">
                <a:latin typeface="Times" charset="0"/>
                <a:sym typeface="Symbol" charset="0"/>
              </a:rPr>
              <a:t></a:t>
            </a:r>
            <a:r>
              <a:rPr lang="es-ES_tradnl" sz="2000" baseline="0" dirty="0">
                <a:latin typeface="Times" charset="0"/>
              </a:rPr>
              <a:t>0) suelen expresarse en </a:t>
            </a:r>
            <a:r>
              <a:rPr lang="es-ES_tradnl" sz="2000" baseline="0" dirty="0" err="1">
                <a:latin typeface="Times" charset="0"/>
              </a:rPr>
              <a:t>molalidades</a:t>
            </a:r>
            <a:endParaRPr lang="es-ES_tradnl" sz="2000" baseline="0" dirty="0">
              <a:latin typeface="Times" charset="0"/>
            </a:endParaRPr>
          </a:p>
          <a:p>
            <a:pPr>
              <a:spcBef>
                <a:spcPct val="50000"/>
              </a:spcBef>
            </a:pPr>
            <a:endParaRPr lang="es-ES_tradnl" sz="2800" baseline="-25000" dirty="0">
              <a:latin typeface="Times" charset="0"/>
            </a:endParaRPr>
          </a:p>
        </p:txBody>
      </p:sp>
      <p:graphicFrame>
        <p:nvGraphicFramePr>
          <p:cNvPr id="743430" name="Object 6"/>
          <p:cNvGraphicFramePr>
            <a:graphicFrameLocks noChangeAspect="1"/>
          </p:cNvGraphicFramePr>
          <p:nvPr>
            <p:extLst>
              <p:ext uri="{D42A27DB-BD31-4B8C-83A1-F6EECF244321}">
                <p14:modId xmlns:p14="http://schemas.microsoft.com/office/powerpoint/2010/main" val="1133568781"/>
              </p:ext>
            </p:extLst>
          </p:nvPr>
        </p:nvGraphicFramePr>
        <p:xfrm>
          <a:off x="1851317" y="3140968"/>
          <a:ext cx="3860800" cy="1624013"/>
        </p:xfrm>
        <a:graphic>
          <a:graphicData uri="http://schemas.openxmlformats.org/presentationml/2006/ole">
            <mc:AlternateContent xmlns:mc="http://schemas.openxmlformats.org/markup-compatibility/2006">
              <mc:Choice xmlns:v="urn:schemas-microsoft-com:vml" Requires="v">
                <p:oleObj spid="_x0000_s732488" name="Equation" r:id="rId5" imgW="1930400" imgH="812800" progId="Equation.3">
                  <p:embed/>
                </p:oleObj>
              </mc:Choice>
              <mc:Fallback>
                <p:oleObj name="Equation" r:id="rId5" imgW="1930400" imgH="812800" progId="Equation.3">
                  <p:embed/>
                  <p:pic>
                    <p:nvPicPr>
                      <p:cNvPr id="0" name=""/>
                      <p:cNvPicPr>
                        <a:picLocks noChangeAspect="1" noChangeArrowheads="1"/>
                      </p:cNvPicPr>
                      <p:nvPr/>
                    </p:nvPicPr>
                    <p:blipFill>
                      <a:blip r:embed="rId6"/>
                      <a:srcRect/>
                      <a:stretch>
                        <a:fillRect/>
                      </a:stretch>
                    </p:blipFill>
                    <p:spPr bwMode="auto">
                      <a:xfrm>
                        <a:off x="1851317" y="3140968"/>
                        <a:ext cx="3860800" cy="16240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43431" name="Object 7"/>
          <p:cNvGraphicFramePr>
            <a:graphicFrameLocks noChangeAspect="1"/>
          </p:cNvGraphicFramePr>
          <p:nvPr>
            <p:extLst>
              <p:ext uri="{D42A27DB-BD31-4B8C-83A1-F6EECF244321}">
                <p14:modId xmlns:p14="http://schemas.microsoft.com/office/powerpoint/2010/main" val="1344748530"/>
              </p:ext>
            </p:extLst>
          </p:nvPr>
        </p:nvGraphicFramePr>
        <p:xfrm>
          <a:off x="1878509" y="5106293"/>
          <a:ext cx="1911350" cy="463550"/>
        </p:xfrm>
        <a:graphic>
          <a:graphicData uri="http://schemas.openxmlformats.org/presentationml/2006/ole">
            <mc:AlternateContent xmlns:mc="http://schemas.openxmlformats.org/markup-compatibility/2006">
              <mc:Choice xmlns:v="urn:schemas-microsoft-com:vml" Requires="v">
                <p:oleObj spid="_x0000_s732489" name="Equation" r:id="rId7" imgW="838200" imgH="203200" progId="Equation.3">
                  <p:embed/>
                </p:oleObj>
              </mc:Choice>
              <mc:Fallback>
                <p:oleObj name="Equation" r:id="rId7" imgW="838200" imgH="203200" progId="Equation.3">
                  <p:embed/>
                  <p:pic>
                    <p:nvPicPr>
                      <p:cNvPr id="0" name=""/>
                      <p:cNvPicPr>
                        <a:picLocks noChangeAspect="1" noChangeArrowheads="1"/>
                      </p:cNvPicPr>
                      <p:nvPr/>
                    </p:nvPicPr>
                    <p:blipFill>
                      <a:blip r:embed="rId8"/>
                      <a:srcRect/>
                      <a:stretch>
                        <a:fillRect/>
                      </a:stretch>
                    </p:blipFill>
                    <p:spPr bwMode="auto">
                      <a:xfrm>
                        <a:off x="1878509" y="5106293"/>
                        <a:ext cx="1911350" cy="463550"/>
                      </a:xfrm>
                      <a:prstGeom prst="rect">
                        <a:avLst/>
                      </a:prstGeom>
                      <a:solidFill>
                        <a:srgbClr val="B0D3D8"/>
                      </a:solidFill>
                      <a:ln>
                        <a:noFill/>
                      </a:ln>
                      <a:effectLst/>
                      <a:extLs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cxnSp>
        <p:nvCxnSpPr>
          <p:cNvPr id="5" name="Straight Arrow Connector 4"/>
          <p:cNvCxnSpPr/>
          <p:nvPr/>
        </p:nvCxnSpPr>
        <p:spPr bwMode="auto">
          <a:xfrm>
            <a:off x="5615825" y="4297412"/>
            <a:ext cx="1080120" cy="360040"/>
          </a:xfrm>
          <a:prstGeom prst="straightConnector1">
            <a:avLst/>
          </a:prstGeom>
          <a:noFill/>
          <a:ln w="19050" cap="flat" cmpd="sng" algn="ctr">
            <a:solidFill>
              <a:schemeClr val="accent5">
                <a:lumMod val="75000"/>
              </a:schemeClr>
            </a:solidFill>
            <a:prstDash val="solid"/>
            <a:round/>
            <a:headEnd type="none" w="lg" len="lg"/>
            <a:tailEnd type="arrow"/>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6" name="TextBox 5"/>
          <p:cNvSpPr txBox="1"/>
          <p:nvPr/>
        </p:nvSpPr>
        <p:spPr>
          <a:xfrm>
            <a:off x="6695945" y="4513436"/>
            <a:ext cx="1260431" cy="400110"/>
          </a:xfrm>
          <a:prstGeom prst="rect">
            <a:avLst/>
          </a:prstGeom>
          <a:noFill/>
        </p:spPr>
        <p:txBody>
          <a:bodyPr wrap="none" rtlCol="0">
            <a:spAutoFit/>
          </a:bodyPr>
          <a:lstStyle/>
          <a:p>
            <a:r>
              <a:rPr lang="en-US" sz="2000" baseline="0" dirty="0" smtClean="0"/>
              <a:t>En kg/</a:t>
            </a:r>
            <a:r>
              <a:rPr lang="en-US" sz="2000" baseline="0" dirty="0" err="1" smtClean="0"/>
              <a:t>mol</a:t>
            </a:r>
            <a:endParaRPr lang="en-US" sz="2000" baseline="0" dirty="0"/>
          </a:p>
        </p:txBody>
      </p:sp>
      <p:sp>
        <p:nvSpPr>
          <p:cNvPr id="10"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sp>
        <p:nvSpPr>
          <p:cNvPr id="2" name="CuadroTexto 1"/>
          <p:cNvSpPr txBox="1"/>
          <p:nvPr/>
        </p:nvSpPr>
        <p:spPr>
          <a:xfrm>
            <a:off x="5220073" y="5586938"/>
            <a:ext cx="3096343"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s-ES_tradnl" sz="1800" baseline="0" dirty="0" smtClean="0"/>
              <a:t>Se reduce a la aproximación ya usada (x</a:t>
            </a:r>
            <a:r>
              <a:rPr lang="es-ES_tradnl" sz="1800" dirty="0" smtClean="0"/>
              <a:t>i</a:t>
            </a:r>
            <a:r>
              <a:rPr lang="es-ES_tradnl" sz="1800" baseline="0" dirty="0" smtClean="0"/>
              <a:t> = m</a:t>
            </a:r>
            <a:r>
              <a:rPr lang="es-ES_tradnl" sz="1800" dirty="0" smtClean="0"/>
              <a:t>i</a:t>
            </a:r>
            <a:r>
              <a:rPr lang="es-ES_tradnl" sz="1800" baseline="0" dirty="0" smtClean="0"/>
              <a:t> M</a:t>
            </a:r>
            <a:r>
              <a:rPr lang="es-ES_tradnl" sz="1800" dirty="0" smtClean="0"/>
              <a:t>A</a:t>
            </a:r>
            <a:r>
              <a:rPr lang="es-ES_tradnl" sz="1800" baseline="0" dirty="0" smtClean="0"/>
              <a:t>) si </a:t>
            </a:r>
            <a:r>
              <a:rPr lang="es-ES_tradnl" sz="1800" baseline="0" dirty="0" err="1" smtClean="0"/>
              <a:t>x</a:t>
            </a:r>
            <a:r>
              <a:rPr lang="es-ES_tradnl" sz="1800" dirty="0" err="1" smtClean="0"/>
              <a:t>A</a:t>
            </a:r>
            <a:r>
              <a:rPr lang="es-ES_tradnl" sz="1800" baseline="0" dirty="0" smtClean="0"/>
              <a:t> ≈ 1</a:t>
            </a:r>
            <a:endParaRPr lang="es-ES_tradnl" sz="1800" baseline="0" dirty="0"/>
          </a:p>
        </p:txBody>
      </p:sp>
      <p:cxnSp>
        <p:nvCxnSpPr>
          <p:cNvPr id="7" name="Conector curvado 6"/>
          <p:cNvCxnSpPr/>
          <p:nvPr/>
        </p:nvCxnSpPr>
        <p:spPr>
          <a:xfrm>
            <a:off x="1765419" y="5494111"/>
            <a:ext cx="3366733" cy="415992"/>
          </a:xfrm>
          <a:prstGeom prst="curvedConnector3">
            <a:avLst>
              <a:gd name="adj1" fmla="val -29516"/>
            </a:avLst>
          </a:prstGeom>
          <a:ln>
            <a:tailEnd type="triangle"/>
          </a:ln>
          <a:effectLst/>
        </p:spPr>
        <p:style>
          <a:lnRef idx="2">
            <a:schemeClr val="accent1"/>
          </a:lnRef>
          <a:fillRef idx="0">
            <a:schemeClr val="accent1"/>
          </a:fillRef>
          <a:effectRef idx="1">
            <a:schemeClr val="accent1"/>
          </a:effectRef>
          <a:fontRef idx="minor">
            <a:schemeClr val="tx1"/>
          </a:fontRef>
        </p:style>
      </p:cxnSp>
      <p:pic>
        <p:nvPicPr>
          <p:cNvPr id="18" name="Sonido 1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526708432"/>
      </p:ext>
    </p:extLst>
  </p:cSld>
  <p:clrMapOvr>
    <a:masterClrMapping/>
  </p:clrMapOvr>
  <mc:AlternateContent xmlns:mc="http://schemas.openxmlformats.org/markup-compatibility/2006" xmlns:p14="http://schemas.microsoft.com/office/powerpoint/2010/main">
    <mc:Choice Requires="p14">
      <p:transition spd="slow" p14:dur="2000" advTm="156038"/>
    </mc:Choice>
    <mc:Fallback xmlns="">
      <p:transition spd="slow" advTm="156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2" name="Text Box 4"/>
          <p:cNvSpPr txBox="1">
            <a:spLocks noChangeArrowheads="1"/>
          </p:cNvSpPr>
          <p:nvPr/>
        </p:nvSpPr>
        <p:spPr bwMode="auto">
          <a:xfrm>
            <a:off x="1066800" y="2514600"/>
            <a:ext cx="7467600" cy="8540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nSpc>
                <a:spcPct val="90000"/>
              </a:lnSpc>
            </a:pPr>
            <a:endParaRPr lang="es-ES_tradnl">
              <a:latin typeface="Times" charset="0"/>
            </a:endParaRPr>
          </a:p>
          <a:p>
            <a:pPr>
              <a:spcBef>
                <a:spcPct val="50000"/>
              </a:spcBef>
            </a:pPr>
            <a:endParaRPr lang="es-ES_tradnl" sz="2800" baseline="-25000">
              <a:latin typeface="Times" charset="0"/>
            </a:endParaRPr>
          </a:p>
        </p:txBody>
      </p:sp>
      <p:graphicFrame>
        <p:nvGraphicFramePr>
          <p:cNvPr id="744455" name="Object 7"/>
          <p:cNvGraphicFramePr>
            <a:graphicFrameLocks noChangeAspect="1"/>
          </p:cNvGraphicFramePr>
          <p:nvPr/>
        </p:nvGraphicFramePr>
        <p:xfrm>
          <a:off x="2438400" y="1905000"/>
          <a:ext cx="2895600" cy="465138"/>
        </p:xfrm>
        <a:graphic>
          <a:graphicData uri="http://schemas.openxmlformats.org/presentationml/2006/ole">
            <mc:AlternateContent xmlns:mc="http://schemas.openxmlformats.org/markup-compatibility/2006">
              <mc:Choice xmlns:v="urn:schemas-microsoft-com:vml" Requires="v">
                <p:oleObj spid="_x0000_s749451" name="Equation" r:id="rId5" imgW="1346200" imgH="215900" progId="Equation.3">
                  <p:embed/>
                </p:oleObj>
              </mc:Choice>
              <mc:Fallback>
                <p:oleObj name="Equation" r:id="rId5" imgW="1346200" imgH="2159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905000"/>
                        <a:ext cx="2895600" cy="46513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44456" name="Object 8"/>
          <p:cNvGraphicFramePr>
            <a:graphicFrameLocks noChangeAspect="1"/>
          </p:cNvGraphicFramePr>
          <p:nvPr>
            <p:extLst>
              <p:ext uri="{D42A27DB-BD31-4B8C-83A1-F6EECF244321}">
                <p14:modId xmlns:p14="http://schemas.microsoft.com/office/powerpoint/2010/main" val="1839350657"/>
              </p:ext>
            </p:extLst>
          </p:nvPr>
        </p:nvGraphicFramePr>
        <p:xfrm>
          <a:off x="2001838" y="2578100"/>
          <a:ext cx="4225925" cy="555625"/>
        </p:xfrm>
        <a:graphic>
          <a:graphicData uri="http://schemas.openxmlformats.org/presentationml/2006/ole">
            <mc:AlternateContent xmlns:mc="http://schemas.openxmlformats.org/markup-compatibility/2006">
              <mc:Choice xmlns:v="urn:schemas-microsoft-com:vml" Requires="v">
                <p:oleObj spid="_x0000_s749452" name="Equation" r:id="rId7" imgW="1930400" imgH="254000" progId="Equation.3">
                  <p:embed/>
                </p:oleObj>
              </mc:Choice>
              <mc:Fallback>
                <p:oleObj name="Equation" r:id="rId7" imgW="1930400" imgH="254000" progId="Equation.3">
                  <p:embed/>
                  <p:pic>
                    <p:nvPicPr>
                      <p:cNvPr id="0" name=""/>
                      <p:cNvPicPr>
                        <a:picLocks noChangeAspect="1" noChangeArrowheads="1"/>
                      </p:cNvPicPr>
                      <p:nvPr/>
                    </p:nvPicPr>
                    <p:blipFill>
                      <a:blip r:embed="rId8"/>
                      <a:srcRect/>
                      <a:stretch>
                        <a:fillRect/>
                      </a:stretch>
                    </p:blipFill>
                    <p:spPr bwMode="auto">
                      <a:xfrm>
                        <a:off x="2001838" y="2578100"/>
                        <a:ext cx="4225925" cy="5556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44457" name="AutoShape 9"/>
          <p:cNvSpPr>
            <a:spLocks noChangeArrowheads="1"/>
          </p:cNvSpPr>
          <p:nvPr/>
        </p:nvSpPr>
        <p:spPr bwMode="auto">
          <a:xfrm rot="1759056">
            <a:off x="1524000" y="2133600"/>
            <a:ext cx="533400" cy="762000"/>
          </a:xfrm>
          <a:prstGeom prst="curvedRightArrow">
            <a:avLst>
              <a:gd name="adj1" fmla="val 28571"/>
              <a:gd name="adj2" fmla="val 57143"/>
              <a:gd name="adj3" fmla="val 33333"/>
            </a:avLst>
          </a:prstGeom>
          <a:solidFill>
            <a:srgbClr val="FF0049"/>
          </a:solidFill>
          <a:ln w="3175">
            <a:solidFill>
              <a:schemeClr val="tx1"/>
            </a:solidFill>
            <a:miter lim="800000"/>
            <a:headEnd type="none" w="lg" len="lg"/>
            <a:tailEnd type="none" w="lg" len="lg"/>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44458" name="Object 10"/>
          <p:cNvGraphicFramePr>
            <a:graphicFrameLocks noChangeAspect="1"/>
          </p:cNvGraphicFramePr>
          <p:nvPr>
            <p:extLst>
              <p:ext uri="{D42A27DB-BD31-4B8C-83A1-F6EECF244321}">
                <p14:modId xmlns:p14="http://schemas.microsoft.com/office/powerpoint/2010/main" val="2408107641"/>
              </p:ext>
            </p:extLst>
          </p:nvPr>
        </p:nvGraphicFramePr>
        <p:xfrm>
          <a:off x="1246188" y="3603625"/>
          <a:ext cx="6270625" cy="628650"/>
        </p:xfrm>
        <a:graphic>
          <a:graphicData uri="http://schemas.openxmlformats.org/presentationml/2006/ole">
            <mc:AlternateContent xmlns:mc="http://schemas.openxmlformats.org/markup-compatibility/2006">
              <mc:Choice xmlns:v="urn:schemas-microsoft-com:vml" Requires="v">
                <p:oleObj spid="_x0000_s749453" name="Equation" r:id="rId9" imgW="2908300" imgH="292100" progId="Equation.3">
                  <p:embed/>
                </p:oleObj>
              </mc:Choice>
              <mc:Fallback>
                <p:oleObj name="Equation" r:id="rId9" imgW="2908300" imgH="292100" progId="Equation.3">
                  <p:embed/>
                  <p:pic>
                    <p:nvPicPr>
                      <p:cNvPr id="0" name=""/>
                      <p:cNvPicPr>
                        <a:picLocks noChangeAspect="1" noChangeArrowheads="1"/>
                      </p:cNvPicPr>
                      <p:nvPr/>
                    </p:nvPicPr>
                    <p:blipFill>
                      <a:blip r:embed="rId10"/>
                      <a:srcRect/>
                      <a:stretch>
                        <a:fillRect/>
                      </a:stretch>
                    </p:blipFill>
                    <p:spPr bwMode="auto">
                      <a:xfrm>
                        <a:off x="1246188" y="3603625"/>
                        <a:ext cx="6270625" cy="6286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44459" name="Object 11"/>
          <p:cNvGraphicFramePr>
            <a:graphicFrameLocks noChangeAspect="1"/>
          </p:cNvGraphicFramePr>
          <p:nvPr/>
        </p:nvGraphicFramePr>
        <p:xfrm>
          <a:off x="2514600" y="5410200"/>
          <a:ext cx="3581400" cy="839788"/>
        </p:xfrm>
        <a:graphic>
          <a:graphicData uri="http://schemas.openxmlformats.org/presentationml/2006/ole">
            <mc:AlternateContent xmlns:mc="http://schemas.openxmlformats.org/markup-compatibility/2006">
              <mc:Choice xmlns:v="urn:schemas-microsoft-com:vml" Requires="v">
                <p:oleObj spid="_x0000_s749454" name="Equation" r:id="rId11" imgW="3416300" imgH="800100" progId="Equation.3">
                  <p:embed/>
                </p:oleObj>
              </mc:Choice>
              <mc:Fallback>
                <p:oleObj name="Equation" r:id="rId11" imgW="3416300" imgH="8001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14600" y="5410200"/>
                        <a:ext cx="3581400" cy="839788"/>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44464" name="AutoShape 16"/>
          <p:cNvSpPr>
            <a:spLocks/>
          </p:cNvSpPr>
          <p:nvPr/>
        </p:nvSpPr>
        <p:spPr bwMode="auto">
          <a:xfrm rot="16186289">
            <a:off x="3021736" y="2825545"/>
            <a:ext cx="381000" cy="2895600"/>
          </a:xfrm>
          <a:prstGeom prst="leftBrace">
            <a:avLst>
              <a:gd name="adj1" fmla="val 63333"/>
              <a:gd name="adj2" fmla="val 50000"/>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44465" name="Object 17"/>
          <p:cNvGraphicFramePr>
            <a:graphicFrameLocks noChangeAspect="1"/>
          </p:cNvGraphicFramePr>
          <p:nvPr>
            <p:extLst>
              <p:ext uri="{D42A27DB-BD31-4B8C-83A1-F6EECF244321}">
                <p14:modId xmlns:p14="http://schemas.microsoft.com/office/powerpoint/2010/main" val="1855279003"/>
              </p:ext>
            </p:extLst>
          </p:nvPr>
        </p:nvGraphicFramePr>
        <p:xfrm>
          <a:off x="2987824" y="4509120"/>
          <a:ext cx="495300" cy="444500"/>
        </p:xfrm>
        <a:graphic>
          <a:graphicData uri="http://schemas.openxmlformats.org/presentationml/2006/ole">
            <mc:AlternateContent xmlns:mc="http://schemas.openxmlformats.org/markup-compatibility/2006">
              <mc:Choice xmlns:v="urn:schemas-microsoft-com:vml" Requires="v">
                <p:oleObj spid="_x0000_s749455" name="Equation" r:id="rId13" imgW="495300" imgH="444500" progId="Equation.3">
                  <p:embed/>
                </p:oleObj>
              </mc:Choice>
              <mc:Fallback>
                <p:oleObj name="Equation" r:id="rId13" imgW="495300" imgH="4445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7824" y="4509120"/>
                        <a:ext cx="495300" cy="4445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44466" name="AutoShape 18"/>
          <p:cNvSpPr>
            <a:spLocks/>
          </p:cNvSpPr>
          <p:nvPr/>
        </p:nvSpPr>
        <p:spPr bwMode="auto">
          <a:xfrm rot="16192603">
            <a:off x="5989338" y="3339266"/>
            <a:ext cx="45719" cy="719926"/>
          </a:xfrm>
          <a:prstGeom prst="rightBrace">
            <a:avLst>
              <a:gd name="adj1" fmla="val 83333"/>
              <a:gd name="adj2" fmla="val 50000"/>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44467" name="Object 19"/>
          <p:cNvGraphicFramePr>
            <a:graphicFrameLocks noChangeAspect="1"/>
          </p:cNvGraphicFramePr>
          <p:nvPr/>
        </p:nvGraphicFramePr>
        <p:xfrm>
          <a:off x="5867400" y="3276600"/>
          <a:ext cx="457200" cy="393700"/>
        </p:xfrm>
        <a:graphic>
          <a:graphicData uri="http://schemas.openxmlformats.org/presentationml/2006/ole">
            <mc:AlternateContent xmlns:mc="http://schemas.openxmlformats.org/markup-compatibility/2006">
              <mc:Choice xmlns:v="urn:schemas-microsoft-com:vml" Requires="v">
                <p:oleObj spid="_x0000_s749456" name="Equation" r:id="rId15" imgW="457200" imgH="393700" progId="Equation.3">
                  <p:embed/>
                </p:oleObj>
              </mc:Choice>
              <mc:Fallback>
                <p:oleObj name="Equation" r:id="rId15" imgW="457200" imgH="3937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7400" y="3276600"/>
                        <a:ext cx="457200" cy="3937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44468" name="Text Box 20"/>
          <p:cNvSpPr txBox="1">
            <a:spLocks noChangeArrowheads="1"/>
          </p:cNvSpPr>
          <p:nvPr/>
        </p:nvSpPr>
        <p:spPr bwMode="auto">
          <a:xfrm>
            <a:off x="533400" y="5562600"/>
            <a:ext cx="1905000" cy="6463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b="1" i="1" baseline="0" dirty="0">
                <a:solidFill>
                  <a:srgbClr val="FF0049"/>
                </a:solidFill>
                <a:latin typeface="Times" charset="0"/>
              </a:rPr>
              <a:t>Soluto en escala de </a:t>
            </a:r>
            <a:r>
              <a:rPr lang="es-ES_tradnl" sz="1800" b="1" i="1" baseline="0" dirty="0" err="1">
                <a:solidFill>
                  <a:srgbClr val="FF0049"/>
                </a:solidFill>
                <a:latin typeface="Times" charset="0"/>
              </a:rPr>
              <a:t>molalidades</a:t>
            </a:r>
            <a:endParaRPr lang="es-ES_tradnl" sz="1800" b="1" i="1" baseline="0" dirty="0">
              <a:solidFill>
                <a:srgbClr val="FF0049"/>
              </a:solidFill>
              <a:latin typeface="Times" charset="0"/>
            </a:endParaRPr>
          </a:p>
        </p:txBody>
      </p:sp>
      <p:cxnSp>
        <p:nvCxnSpPr>
          <p:cNvPr id="4" name="Elbow Connector 3"/>
          <p:cNvCxnSpPr>
            <a:stCxn id="2" idx="0"/>
          </p:cNvCxnSpPr>
          <p:nvPr/>
        </p:nvCxnSpPr>
        <p:spPr bwMode="auto">
          <a:xfrm rot="5400000" flipH="1" flipV="1">
            <a:off x="7034932" y="3006596"/>
            <a:ext cx="707818" cy="560543"/>
          </a:xfrm>
          <a:prstGeom prst="bentConnector3">
            <a:avLst>
              <a:gd name="adj1" fmla="val 50000"/>
            </a:avLst>
          </a:prstGeom>
          <a:noFill/>
          <a:ln w="12700" cap="flat" cmpd="sng" algn="ctr">
            <a:solidFill>
              <a:schemeClr val="accent5">
                <a:lumMod val="50000"/>
              </a:schemeClr>
            </a:solidFill>
            <a:prstDash val="solid"/>
            <a:round/>
            <a:headEnd type="none" w="lg" len="lg"/>
            <a:tailEnd type="arrow"/>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6" name="TextBox 5"/>
          <p:cNvSpPr txBox="1"/>
          <p:nvPr/>
        </p:nvSpPr>
        <p:spPr>
          <a:xfrm>
            <a:off x="7207815" y="1889294"/>
            <a:ext cx="1659203"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000" baseline="0" dirty="0" err="1" smtClean="0"/>
              <a:t>Molalidad</a:t>
            </a:r>
            <a:r>
              <a:rPr lang="en-US" sz="2000" baseline="0" dirty="0" smtClean="0"/>
              <a:t> de </a:t>
            </a:r>
            <a:r>
              <a:rPr lang="en-US" sz="2000" baseline="0" dirty="0" err="1" smtClean="0"/>
              <a:t>referencia</a:t>
            </a:r>
            <a:r>
              <a:rPr lang="en-US" sz="2000" baseline="0" dirty="0" smtClean="0"/>
              <a:t>:</a:t>
            </a:r>
          </a:p>
          <a:p>
            <a:r>
              <a:rPr lang="en-US" sz="2000" baseline="0" dirty="0" smtClean="0"/>
              <a:t>1 </a:t>
            </a:r>
            <a:r>
              <a:rPr lang="en-US" sz="2000" baseline="0" dirty="0" err="1" smtClean="0"/>
              <a:t>mol</a:t>
            </a:r>
            <a:r>
              <a:rPr lang="en-US" sz="2000" baseline="0" dirty="0" smtClean="0"/>
              <a:t>/kg</a:t>
            </a:r>
            <a:endParaRPr lang="en-US" sz="2000" baseline="0" dirty="0"/>
          </a:p>
        </p:txBody>
      </p:sp>
      <p:sp>
        <p:nvSpPr>
          <p:cNvPr id="18"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sp>
        <p:nvSpPr>
          <p:cNvPr id="2" name="Rectángulo 1"/>
          <p:cNvSpPr/>
          <p:nvPr/>
        </p:nvSpPr>
        <p:spPr>
          <a:xfrm>
            <a:off x="6892546" y="3640776"/>
            <a:ext cx="432048" cy="473447"/>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
        <p:nvSpPr>
          <p:cNvPr id="19" name="Rectángulo 18"/>
          <p:cNvSpPr/>
          <p:nvPr/>
        </p:nvSpPr>
        <p:spPr>
          <a:xfrm>
            <a:off x="3963576" y="3645024"/>
            <a:ext cx="392400" cy="473447"/>
          </a:xfrm>
          <a:prstGeom prst="rect">
            <a:avLst/>
          </a:prstGeom>
          <a:noFill/>
          <a:ln w="1905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cxnSp>
        <p:nvCxnSpPr>
          <p:cNvPr id="7" name="Conector recto de flecha 6"/>
          <p:cNvCxnSpPr/>
          <p:nvPr/>
        </p:nvCxnSpPr>
        <p:spPr>
          <a:xfrm>
            <a:off x="7048500" y="4114223"/>
            <a:ext cx="0" cy="394897"/>
          </a:xfrm>
          <a:prstGeom prst="straightConnector1">
            <a:avLst/>
          </a:prstGeom>
          <a:ln>
            <a:tailEnd type="triangle"/>
          </a:ln>
          <a:effectLst/>
        </p:spPr>
        <p:style>
          <a:lnRef idx="2">
            <a:schemeClr val="accent1"/>
          </a:lnRef>
          <a:fillRef idx="0">
            <a:schemeClr val="accent1"/>
          </a:fillRef>
          <a:effectRef idx="1">
            <a:schemeClr val="accent1"/>
          </a:effectRef>
          <a:fontRef idx="minor">
            <a:schemeClr val="tx1"/>
          </a:fontRef>
        </p:style>
      </p:cxnSp>
      <p:cxnSp>
        <p:nvCxnSpPr>
          <p:cNvPr id="11" name="Conector angular 10"/>
          <p:cNvCxnSpPr>
            <a:stCxn id="19" idx="2"/>
          </p:cNvCxnSpPr>
          <p:nvPr/>
        </p:nvCxnSpPr>
        <p:spPr>
          <a:xfrm rot="16200000" flipH="1">
            <a:off x="5018739" y="3259507"/>
            <a:ext cx="894707" cy="2612633"/>
          </a:xfrm>
          <a:prstGeom prst="bentConnector2">
            <a:avLst/>
          </a:prstGeom>
          <a:ln>
            <a:tailEnd type="triangle"/>
          </a:ln>
          <a:effectLst/>
        </p:spPr>
        <p:style>
          <a:lnRef idx="2">
            <a:schemeClr val="accent1"/>
          </a:lnRef>
          <a:fillRef idx="0">
            <a:schemeClr val="accent1"/>
          </a:fillRef>
          <a:effectRef idx="1">
            <a:schemeClr val="accent1"/>
          </a:effectRef>
          <a:fontRef idx="minor">
            <a:schemeClr val="tx1"/>
          </a:fontRef>
        </p:style>
      </p:cxnSp>
      <p:sp>
        <p:nvSpPr>
          <p:cNvPr id="12" name="CuadroTexto 11"/>
          <p:cNvSpPr txBox="1"/>
          <p:nvPr/>
        </p:nvSpPr>
        <p:spPr>
          <a:xfrm>
            <a:off x="6892546" y="4593322"/>
            <a:ext cx="2071942"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s-ES_tradnl" sz="2000" baseline="0" dirty="0" smtClean="0"/>
              <a:t>Para mantener la </a:t>
            </a:r>
            <a:r>
              <a:rPr lang="es-ES_tradnl" sz="2000" baseline="0" dirty="0" err="1" smtClean="0"/>
              <a:t>adimensionalidad</a:t>
            </a:r>
            <a:endParaRPr lang="es-ES_tradnl" sz="2000" baseline="0" dirty="0"/>
          </a:p>
        </p:txBody>
      </p:sp>
      <p:pic>
        <p:nvPicPr>
          <p:cNvPr id="16" name="Sonido 1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3969421"/>
      </p:ext>
    </p:extLst>
  </p:cSld>
  <p:clrMapOvr>
    <a:masterClrMapping/>
  </p:clrMapOvr>
  <mc:AlternateContent xmlns:mc="http://schemas.openxmlformats.org/markup-compatibility/2006" xmlns:p14="http://schemas.microsoft.com/office/powerpoint/2010/main">
    <mc:Choice Requires="p14">
      <p:transition spd="slow" p14:dur="2000" advTm="142169"/>
    </mc:Choice>
    <mc:Fallback xmlns="">
      <p:transition spd="slow" advTm="142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2949" name="Object 5"/>
          <p:cNvGraphicFramePr>
            <a:graphicFrameLocks noChangeAspect="1"/>
          </p:cNvGraphicFramePr>
          <p:nvPr/>
        </p:nvGraphicFramePr>
        <p:xfrm>
          <a:off x="3733800" y="5105400"/>
          <a:ext cx="1371600" cy="795338"/>
        </p:xfrm>
        <a:graphic>
          <a:graphicData uri="http://schemas.openxmlformats.org/presentationml/2006/ole">
            <mc:AlternateContent xmlns:mc="http://schemas.openxmlformats.org/markup-compatibility/2006">
              <mc:Choice xmlns:v="urn:schemas-microsoft-com:vml" Requires="v">
                <p:oleObj spid="_x0000_s736886" name="Equation" r:id="rId5" imgW="723900" imgH="419100" progId="Equation.3">
                  <p:embed/>
                </p:oleObj>
              </mc:Choice>
              <mc:Fallback>
                <p:oleObj name="Equation" r:id="rId5" imgW="723900" imgH="4191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3800" y="5105400"/>
                        <a:ext cx="1371600" cy="795338"/>
                      </a:xfrm>
                      <a:prstGeom prst="rect">
                        <a:avLst/>
                      </a:prstGeom>
                      <a:solidFill>
                        <a:srgbClr val="B0D3D8"/>
                      </a:solidFill>
                      <a:ln>
                        <a:noFill/>
                      </a:ln>
                      <a:effectLst/>
                      <a:extLs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22967" name="Object 23"/>
          <p:cNvGraphicFramePr>
            <a:graphicFrameLocks noChangeAspect="1"/>
          </p:cNvGraphicFramePr>
          <p:nvPr/>
        </p:nvGraphicFramePr>
        <p:xfrm>
          <a:off x="3048000" y="4267200"/>
          <a:ext cx="2644775" cy="688975"/>
        </p:xfrm>
        <a:graphic>
          <a:graphicData uri="http://schemas.openxmlformats.org/presentationml/2006/ole">
            <mc:AlternateContent xmlns:mc="http://schemas.openxmlformats.org/markup-compatibility/2006">
              <mc:Choice xmlns:v="urn:schemas-microsoft-com:vml" Requires="v">
                <p:oleObj spid="_x0000_s736887" name="Equation" r:id="rId7" imgW="1511300" imgH="393700" progId="Equation.3">
                  <p:embed/>
                </p:oleObj>
              </mc:Choice>
              <mc:Fallback>
                <p:oleObj name="Equation" r:id="rId7" imgW="1511300" imgH="3937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48000" y="4267200"/>
                        <a:ext cx="2644775" cy="688975"/>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22968" name="Object 24"/>
          <p:cNvGraphicFramePr>
            <a:graphicFrameLocks noChangeAspect="1"/>
          </p:cNvGraphicFramePr>
          <p:nvPr/>
        </p:nvGraphicFramePr>
        <p:xfrm>
          <a:off x="3352800" y="2895600"/>
          <a:ext cx="1600200" cy="801688"/>
        </p:xfrm>
        <a:graphic>
          <a:graphicData uri="http://schemas.openxmlformats.org/presentationml/2006/ole">
            <mc:AlternateContent xmlns:mc="http://schemas.openxmlformats.org/markup-compatibility/2006">
              <mc:Choice xmlns:v="urn:schemas-microsoft-com:vml" Requires="v">
                <p:oleObj spid="_x0000_s736888" name="Equation" r:id="rId9" imgW="838200" imgH="419100" progId="Equation.3">
                  <p:embed/>
                </p:oleObj>
              </mc:Choice>
              <mc:Fallback>
                <p:oleObj name="Equation" r:id="rId9" imgW="838200" imgH="4191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52800" y="2895600"/>
                        <a:ext cx="1600200" cy="801688"/>
                      </a:xfrm>
                      <a:prstGeom prst="rect">
                        <a:avLst/>
                      </a:prstGeom>
                      <a:solidFill>
                        <a:srgbClr val="B0D3D8"/>
                      </a:solidFill>
                      <a:ln>
                        <a:noFill/>
                      </a:ln>
                      <a:effectLst/>
                      <a:extLs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22969" name="Object 25"/>
          <p:cNvGraphicFramePr>
            <a:graphicFrameLocks noChangeAspect="1"/>
          </p:cNvGraphicFramePr>
          <p:nvPr/>
        </p:nvGraphicFramePr>
        <p:xfrm>
          <a:off x="2971800" y="1981200"/>
          <a:ext cx="2667000" cy="625475"/>
        </p:xfrm>
        <a:graphic>
          <a:graphicData uri="http://schemas.openxmlformats.org/presentationml/2006/ole">
            <mc:AlternateContent xmlns:mc="http://schemas.openxmlformats.org/markup-compatibility/2006">
              <mc:Choice xmlns:v="urn:schemas-microsoft-com:vml" Requires="v">
                <p:oleObj spid="_x0000_s736889" name="Equation" r:id="rId11" imgW="3416300" imgH="800100" progId="Equation.3">
                  <p:embed/>
                </p:oleObj>
              </mc:Choice>
              <mc:Fallback>
                <p:oleObj name="Equation" r:id="rId11" imgW="3416300" imgH="8001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971800" y="1981200"/>
                        <a:ext cx="2667000" cy="625475"/>
                      </a:xfrm>
                      <a:prstGeom prst="rect">
                        <a:avLst/>
                      </a:prstGeom>
                      <a:solidFill>
                        <a:srgbClr val="B0D3D8"/>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22970" name="Text Box 26"/>
          <p:cNvSpPr txBox="1">
            <a:spLocks noChangeArrowheads="1"/>
          </p:cNvSpPr>
          <p:nvPr/>
        </p:nvSpPr>
        <p:spPr bwMode="auto">
          <a:xfrm>
            <a:off x="5562600" y="2819400"/>
            <a:ext cx="2187575" cy="915988"/>
          </a:xfrm>
          <a:prstGeom prst="rect">
            <a:avLst/>
          </a:prstGeom>
          <a:noFill/>
          <a:ln>
            <a:noFill/>
          </a:ln>
          <a:effectLst/>
          <a:extLst>
            <a:ext uri="{909E8E84-426E-40dd-AFC4-6F175D3DCCD1}">
              <a14:hiddenFill xmlns:a14="http://schemas.microsoft.com/office/drawing/2010/main" xmlns="">
                <a:solidFill>
                  <a:srgbClr val="A3A3AA"/>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i="1" baseline="0" dirty="0">
                <a:solidFill>
                  <a:schemeClr val="folHlink"/>
                </a:solidFill>
                <a:latin typeface="Times" charset="0"/>
              </a:rPr>
              <a:t>Desviación del comportamiento ideal</a:t>
            </a:r>
          </a:p>
        </p:txBody>
      </p:sp>
      <p:sp>
        <p:nvSpPr>
          <p:cNvPr id="722972" name="Text Box 28"/>
          <p:cNvSpPr txBox="1">
            <a:spLocks noChangeArrowheads="1"/>
          </p:cNvSpPr>
          <p:nvPr/>
        </p:nvSpPr>
        <p:spPr bwMode="auto">
          <a:xfrm>
            <a:off x="0" y="1981200"/>
            <a:ext cx="3048000" cy="6413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b="1" i="1" baseline="0" dirty="0">
                <a:solidFill>
                  <a:srgbClr val="FF0049"/>
                </a:solidFill>
                <a:latin typeface="Times" charset="0"/>
              </a:rPr>
              <a:t>Potencial químico del soluto en escala de </a:t>
            </a:r>
            <a:r>
              <a:rPr lang="es-ES_tradnl" sz="1800" b="1" i="1" baseline="0" dirty="0" err="1">
                <a:solidFill>
                  <a:srgbClr val="FF0049"/>
                </a:solidFill>
                <a:latin typeface="Times" charset="0"/>
              </a:rPr>
              <a:t>molalidades</a:t>
            </a:r>
            <a:endParaRPr lang="es-ES_tradnl" sz="1800" b="1" i="1" baseline="0" dirty="0">
              <a:solidFill>
                <a:srgbClr val="FF0049"/>
              </a:solidFill>
              <a:latin typeface="Times" charset="0"/>
            </a:endParaRPr>
          </a:p>
        </p:txBody>
      </p:sp>
      <p:sp>
        <p:nvSpPr>
          <p:cNvPr id="722973" name="Text Box 29"/>
          <p:cNvSpPr txBox="1">
            <a:spLocks noChangeArrowheads="1"/>
          </p:cNvSpPr>
          <p:nvPr/>
        </p:nvSpPr>
        <p:spPr bwMode="auto">
          <a:xfrm>
            <a:off x="5791200" y="1981200"/>
            <a:ext cx="1600200" cy="800219"/>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i="1" baseline="0" dirty="0" err="1">
                <a:solidFill>
                  <a:srgbClr val="FF0049"/>
                </a:solidFill>
                <a:latin typeface="Times" charset="0"/>
              </a:rPr>
              <a:t>mº</a:t>
            </a:r>
            <a:r>
              <a:rPr lang="es-ES_tradnl" sz="1800" i="1" baseline="0" dirty="0">
                <a:solidFill>
                  <a:srgbClr val="FF0049"/>
                </a:solidFill>
                <a:latin typeface="Times" charset="0"/>
              </a:rPr>
              <a:t> =1 mol/kg</a:t>
            </a:r>
          </a:p>
          <a:p>
            <a:endParaRPr lang="es-ES_tradnl" sz="2800" baseline="0" dirty="0">
              <a:latin typeface="Times" charset="0"/>
            </a:endParaRPr>
          </a:p>
        </p:txBody>
      </p:sp>
      <p:sp>
        <p:nvSpPr>
          <p:cNvPr id="722974" name="Freeform 30"/>
          <p:cNvSpPr>
            <a:spLocks/>
          </p:cNvSpPr>
          <p:nvPr/>
        </p:nvSpPr>
        <p:spPr bwMode="auto">
          <a:xfrm>
            <a:off x="4267200" y="2730500"/>
            <a:ext cx="1371600" cy="393700"/>
          </a:xfrm>
          <a:custGeom>
            <a:avLst/>
            <a:gdLst>
              <a:gd name="T0" fmla="*/ 0 w 864"/>
              <a:gd name="T1" fmla="*/ 248 h 248"/>
              <a:gd name="T2" fmla="*/ 336 w 864"/>
              <a:gd name="T3" fmla="*/ 8 h 248"/>
              <a:gd name="T4" fmla="*/ 864 w 864"/>
              <a:gd name="T5" fmla="*/ 200 h 248"/>
            </a:gdLst>
            <a:ahLst/>
            <a:cxnLst>
              <a:cxn ang="0">
                <a:pos x="T0" y="T1"/>
              </a:cxn>
              <a:cxn ang="0">
                <a:pos x="T2" y="T3"/>
              </a:cxn>
              <a:cxn ang="0">
                <a:pos x="T4" y="T5"/>
              </a:cxn>
            </a:cxnLst>
            <a:rect l="0" t="0" r="r" b="b"/>
            <a:pathLst>
              <a:path w="864" h="248">
                <a:moveTo>
                  <a:pt x="0" y="248"/>
                </a:moveTo>
                <a:cubicBezTo>
                  <a:pt x="96" y="132"/>
                  <a:pt x="192" y="16"/>
                  <a:pt x="336" y="8"/>
                </a:cubicBezTo>
                <a:cubicBezTo>
                  <a:pt x="480" y="0"/>
                  <a:pt x="672" y="100"/>
                  <a:pt x="864" y="20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2975" name="Text Box 31"/>
          <p:cNvSpPr txBox="1">
            <a:spLocks noChangeArrowheads="1"/>
          </p:cNvSpPr>
          <p:nvPr/>
        </p:nvSpPr>
        <p:spPr bwMode="auto">
          <a:xfrm>
            <a:off x="762000" y="3733800"/>
            <a:ext cx="8202488" cy="267765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pPr>
            <a:r>
              <a:rPr lang="es-ES_tradnl" sz="2400" baseline="0" dirty="0"/>
              <a:t>En concentraciones</a:t>
            </a:r>
          </a:p>
          <a:p>
            <a:pPr>
              <a:spcBef>
                <a:spcPct val="50000"/>
              </a:spcBef>
            </a:pPr>
            <a:endParaRPr lang="es-ES_tradnl" sz="2400" baseline="0" dirty="0"/>
          </a:p>
          <a:p>
            <a:pPr>
              <a:spcBef>
                <a:spcPct val="50000"/>
              </a:spcBef>
            </a:pPr>
            <a:endParaRPr lang="es-ES_tradnl" sz="2400" baseline="0" dirty="0"/>
          </a:p>
          <a:p>
            <a:pPr>
              <a:spcBef>
                <a:spcPct val="50000"/>
              </a:spcBef>
            </a:pPr>
            <a:endParaRPr lang="es-ES_tradnl" sz="2400" baseline="0" dirty="0"/>
          </a:p>
          <a:p>
            <a:pPr>
              <a:spcBef>
                <a:spcPct val="50000"/>
              </a:spcBef>
            </a:pPr>
            <a:r>
              <a:rPr lang="es-ES_tradnl" sz="2400" b="1" i="1" baseline="0" dirty="0" smtClean="0">
                <a:solidFill>
                  <a:schemeClr val="tx2"/>
                </a:solidFill>
              </a:rPr>
              <a:t>en </a:t>
            </a:r>
            <a:r>
              <a:rPr lang="es-ES_tradnl" sz="2400" b="1" i="1" baseline="0" dirty="0">
                <a:solidFill>
                  <a:schemeClr val="tx2"/>
                </a:solidFill>
              </a:rPr>
              <a:t>disoluciones diluidas </a:t>
            </a:r>
            <a:r>
              <a:rPr lang="es-ES_tradnl" sz="2400" b="1" i="1" baseline="0" dirty="0" err="1">
                <a:solidFill>
                  <a:schemeClr val="tx2"/>
                </a:solidFill>
                <a:latin typeface="Symbol" charset="2"/>
                <a:cs typeface="Symbol" charset="2"/>
              </a:rPr>
              <a:t>g</a:t>
            </a:r>
            <a:r>
              <a:rPr lang="es-ES_tradnl" sz="2400" b="1" i="1" dirty="0" err="1">
                <a:solidFill>
                  <a:schemeClr val="tx2"/>
                </a:solidFill>
              </a:rPr>
              <a:t>II</a:t>
            </a:r>
            <a:r>
              <a:rPr lang="es-ES_tradnl" sz="2400" b="1" i="1" baseline="0" dirty="0">
                <a:solidFill>
                  <a:schemeClr val="tx2"/>
                </a:solidFill>
              </a:rPr>
              <a:t>, </a:t>
            </a:r>
            <a:r>
              <a:rPr lang="es-ES_tradnl" sz="2400" b="1" i="1" baseline="0" dirty="0" err="1">
                <a:solidFill>
                  <a:schemeClr val="tx2"/>
                </a:solidFill>
                <a:latin typeface="Symbol" charset="2"/>
                <a:cs typeface="Symbol" charset="2"/>
              </a:rPr>
              <a:t>g</a:t>
            </a:r>
            <a:r>
              <a:rPr lang="es-ES_tradnl" sz="2400" b="1" i="1" dirty="0" err="1">
                <a:solidFill>
                  <a:schemeClr val="tx2"/>
                </a:solidFill>
              </a:rPr>
              <a:t>m</a:t>
            </a:r>
            <a:r>
              <a:rPr lang="es-ES_tradnl" sz="2400" b="1" i="1" baseline="0" dirty="0">
                <a:solidFill>
                  <a:schemeClr val="tx2"/>
                </a:solidFill>
              </a:rPr>
              <a:t>, </a:t>
            </a:r>
            <a:r>
              <a:rPr lang="es-ES_tradnl" sz="2400" b="1" i="1" baseline="0" dirty="0" err="1">
                <a:solidFill>
                  <a:schemeClr val="tx2"/>
                </a:solidFill>
                <a:latin typeface="Symbol" charset="2"/>
                <a:cs typeface="Symbol" charset="2"/>
              </a:rPr>
              <a:t>g</a:t>
            </a:r>
            <a:r>
              <a:rPr lang="es-ES_tradnl" sz="2400" b="1" i="1" dirty="0" err="1">
                <a:solidFill>
                  <a:schemeClr val="tx2"/>
                </a:solidFill>
              </a:rPr>
              <a:t>c</a:t>
            </a:r>
            <a:r>
              <a:rPr lang="es-ES_tradnl" sz="2400" b="1" i="1" baseline="0" dirty="0">
                <a:solidFill>
                  <a:schemeClr val="tx2"/>
                </a:solidFill>
              </a:rPr>
              <a:t> son prácticamente iguales</a:t>
            </a:r>
            <a:endParaRPr lang="es-ES_tradnl" sz="2400" baseline="0" dirty="0"/>
          </a:p>
        </p:txBody>
      </p:sp>
      <p:sp>
        <p:nvSpPr>
          <p:cNvPr id="722976" name="Text Box 32"/>
          <p:cNvSpPr txBox="1">
            <a:spLocks noChangeArrowheads="1"/>
          </p:cNvSpPr>
          <p:nvPr/>
        </p:nvSpPr>
        <p:spPr bwMode="auto">
          <a:xfrm>
            <a:off x="5796136" y="4293096"/>
            <a:ext cx="1600200" cy="65659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i="1" baseline="0" dirty="0" err="1">
                <a:solidFill>
                  <a:srgbClr val="FF0049"/>
                </a:solidFill>
                <a:latin typeface="Times" charset="0"/>
              </a:rPr>
              <a:t>cº</a:t>
            </a:r>
            <a:r>
              <a:rPr lang="es-ES_tradnl" sz="1800" i="1" baseline="0" dirty="0">
                <a:solidFill>
                  <a:srgbClr val="FF0049"/>
                </a:solidFill>
                <a:latin typeface="Times" charset="0"/>
              </a:rPr>
              <a:t> =1 mol/</a:t>
            </a:r>
            <a:r>
              <a:rPr lang="es-ES_tradnl" sz="1800" i="1" baseline="0" dirty="0" smtClean="0">
                <a:solidFill>
                  <a:srgbClr val="FF0049"/>
                </a:solidFill>
                <a:latin typeface="Times" charset="0"/>
              </a:rPr>
              <a:t>dm</a:t>
            </a:r>
            <a:r>
              <a:rPr lang="es-ES_tradnl" sz="1800" i="1" baseline="30000" dirty="0" smtClean="0">
                <a:solidFill>
                  <a:srgbClr val="FF0049"/>
                </a:solidFill>
                <a:latin typeface="Times" charset="0"/>
              </a:rPr>
              <a:t>3</a:t>
            </a:r>
            <a:endParaRPr lang="es-ES_tradnl" sz="1800" i="1" baseline="0" dirty="0">
              <a:solidFill>
                <a:srgbClr val="FF0049"/>
              </a:solidFill>
              <a:latin typeface="Times" charset="0"/>
            </a:endParaRPr>
          </a:p>
          <a:p>
            <a:endParaRPr lang="es-ES_tradnl" sz="2800" baseline="-25000" dirty="0">
              <a:latin typeface="Times" charset="0"/>
            </a:endParaRPr>
          </a:p>
        </p:txBody>
      </p:sp>
      <p:sp>
        <p:nvSpPr>
          <p:cNvPr id="14"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500464818"/>
      </p:ext>
    </p:extLst>
  </p:cSld>
  <p:clrMapOvr>
    <a:masterClrMapping/>
  </p:clrMapOvr>
  <mc:AlternateContent xmlns:mc="http://schemas.openxmlformats.org/markup-compatibility/2006" xmlns:p14="http://schemas.microsoft.com/office/powerpoint/2010/main">
    <mc:Choice Requires="p14">
      <p:transition spd="slow" p14:dur="2000" advTm="71371"/>
    </mc:Choice>
    <mc:Fallback xmlns="">
      <p:transition spd="slow" advTm="713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46" name="Text Box 26"/>
          <p:cNvSpPr txBox="1">
            <a:spLocks noChangeArrowheads="1"/>
          </p:cNvSpPr>
          <p:nvPr/>
        </p:nvSpPr>
        <p:spPr bwMode="auto">
          <a:xfrm>
            <a:off x="510952" y="1748833"/>
            <a:ext cx="4114800" cy="210314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dirty="0">
                <a:latin typeface="Times" charset="0"/>
              </a:rPr>
              <a:t>Soluto</a:t>
            </a:r>
          </a:p>
          <a:p>
            <a:pPr>
              <a:spcBef>
                <a:spcPct val="50000"/>
              </a:spcBef>
            </a:pPr>
            <a:endParaRPr lang="es-ES_tradnl" dirty="0">
              <a:latin typeface="Times" charset="0"/>
            </a:endParaRPr>
          </a:p>
          <a:p>
            <a:pPr>
              <a:spcBef>
                <a:spcPct val="50000"/>
              </a:spcBef>
            </a:pPr>
            <a:endParaRPr lang="es-ES_tradnl" dirty="0">
              <a:latin typeface="Times" charset="0"/>
            </a:endParaRPr>
          </a:p>
          <a:p>
            <a:pPr>
              <a:spcBef>
                <a:spcPct val="50000"/>
              </a:spcBef>
            </a:pPr>
            <a:endParaRPr lang="es-ES_tradnl" dirty="0" smtClean="0">
              <a:latin typeface="Times" charset="0"/>
            </a:endParaRPr>
          </a:p>
          <a:p>
            <a:pPr>
              <a:spcBef>
                <a:spcPct val="50000"/>
              </a:spcBef>
            </a:pPr>
            <a:r>
              <a:rPr lang="es-ES_tradnl" dirty="0" smtClean="0">
                <a:latin typeface="Times" charset="0"/>
              </a:rPr>
              <a:t>Propiedades </a:t>
            </a:r>
            <a:r>
              <a:rPr lang="es-ES_tradnl" dirty="0">
                <a:latin typeface="Times" charset="0"/>
              </a:rPr>
              <a:t>termodinámicas</a:t>
            </a:r>
          </a:p>
        </p:txBody>
      </p:sp>
      <p:sp>
        <p:nvSpPr>
          <p:cNvPr id="721941" name="Text Box 21"/>
          <p:cNvSpPr txBox="1">
            <a:spLocks noChangeArrowheads="1"/>
          </p:cNvSpPr>
          <p:nvPr/>
        </p:nvSpPr>
        <p:spPr bwMode="auto">
          <a:xfrm>
            <a:off x="381000" y="1124744"/>
            <a:ext cx="8458200" cy="7620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a:defRPr sz="2400">
                <a:solidFill>
                  <a:schemeClr val="tx1"/>
                </a:solidFill>
                <a:latin typeface="Times" charset="0"/>
                <a:ea typeface="ＭＳ Ｐゴシック" charset="0"/>
              </a:defRPr>
            </a:lvl1pPr>
            <a:lvl2pPr marL="190500">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eaLnBrk="0" fontAlgn="base" hangingPunct="0">
              <a:spcBef>
                <a:spcPct val="0"/>
              </a:spcBef>
              <a:spcAft>
                <a:spcPct val="0"/>
              </a:spcAft>
              <a:defRPr sz="2400">
                <a:solidFill>
                  <a:schemeClr val="tx1"/>
                </a:solidFill>
                <a:latin typeface="Times" charset="0"/>
                <a:ea typeface="ＭＳ Ｐゴシック" charset="0"/>
              </a:defRPr>
            </a:lvl6pPr>
            <a:lvl7pPr eaLnBrk="0" fontAlgn="base" hangingPunct="0">
              <a:spcBef>
                <a:spcPct val="0"/>
              </a:spcBef>
              <a:spcAft>
                <a:spcPct val="0"/>
              </a:spcAft>
              <a:defRPr sz="2400">
                <a:solidFill>
                  <a:schemeClr val="tx1"/>
                </a:solidFill>
                <a:latin typeface="Times" charset="0"/>
                <a:ea typeface="ＭＳ Ｐゴシック" charset="0"/>
              </a:defRPr>
            </a:lvl7pPr>
            <a:lvl8pPr eaLnBrk="0" fontAlgn="base" hangingPunct="0">
              <a:spcBef>
                <a:spcPct val="0"/>
              </a:spcBef>
              <a:spcAft>
                <a:spcPct val="0"/>
              </a:spcAft>
              <a:defRPr sz="2400">
                <a:solidFill>
                  <a:schemeClr val="tx1"/>
                </a:solidFill>
                <a:latin typeface="Times" charset="0"/>
                <a:ea typeface="ＭＳ Ｐゴシック" charset="0"/>
              </a:defRPr>
            </a:lvl8pPr>
            <a:lvl9pPr eaLnBrk="0" fontAlgn="base" hangingPunct="0">
              <a:spcBef>
                <a:spcPct val="0"/>
              </a:spcBef>
              <a:spcAft>
                <a:spcPct val="0"/>
              </a:spcAft>
              <a:defRPr sz="2400">
                <a:solidFill>
                  <a:schemeClr val="tx1"/>
                </a:solidFill>
                <a:latin typeface="Times" charset="0"/>
                <a:ea typeface="ＭＳ Ｐゴシック" charset="0"/>
              </a:defRPr>
            </a:lvl9pPr>
          </a:lstStyle>
          <a:p>
            <a:pPr lvl="1">
              <a:buFont typeface="Times" charset="0"/>
              <a:buChar char="•"/>
            </a:pPr>
            <a:r>
              <a:rPr lang="es-ES_tradnl" b="1" baseline="0" dirty="0">
                <a:solidFill>
                  <a:schemeClr val="tx2"/>
                </a:solidFill>
              </a:rPr>
              <a:t> Disoluciones (II- asimétrico) </a:t>
            </a:r>
            <a:r>
              <a:rPr lang="es-ES_tradnl" b="1" baseline="0" dirty="0" err="1" smtClean="0">
                <a:solidFill>
                  <a:schemeClr val="tx2"/>
                </a:solidFill>
              </a:rPr>
              <a:t>molalidades</a:t>
            </a:r>
            <a:r>
              <a:rPr lang="es-ES_tradnl" b="1" baseline="0" dirty="0" smtClean="0">
                <a:solidFill>
                  <a:schemeClr val="tx2"/>
                </a:solidFill>
              </a:rPr>
              <a:t>:</a:t>
            </a:r>
            <a:endParaRPr lang="es-ES_tradnl" b="1" baseline="0" dirty="0">
              <a:solidFill>
                <a:schemeClr val="tx2"/>
              </a:solidFill>
            </a:endParaRPr>
          </a:p>
          <a:p>
            <a:pPr lvl="1"/>
            <a:r>
              <a:rPr lang="es-ES_tradnl" sz="2000" baseline="0" dirty="0"/>
              <a:t>   </a:t>
            </a:r>
          </a:p>
        </p:txBody>
      </p:sp>
      <p:grpSp>
        <p:nvGrpSpPr>
          <p:cNvPr id="721945" name="Group 25"/>
          <p:cNvGrpSpPr>
            <a:grpSpLocks/>
          </p:cNvGrpSpPr>
          <p:nvPr/>
        </p:nvGrpSpPr>
        <p:grpSpPr bwMode="auto">
          <a:xfrm>
            <a:off x="3596151" y="2515766"/>
            <a:ext cx="1535113" cy="781050"/>
            <a:chOff x="1484" y="1584"/>
            <a:chExt cx="967" cy="492"/>
          </a:xfrm>
        </p:grpSpPr>
        <p:graphicFrame>
          <p:nvGraphicFramePr>
            <p:cNvPr id="721942" name="Object 22"/>
            <p:cNvGraphicFramePr>
              <a:graphicFrameLocks noChangeAspect="1"/>
            </p:cNvGraphicFramePr>
            <p:nvPr/>
          </p:nvGraphicFramePr>
          <p:xfrm>
            <a:off x="1484" y="1584"/>
            <a:ext cx="575" cy="222"/>
          </p:xfrm>
          <a:graphic>
            <a:graphicData uri="http://schemas.openxmlformats.org/presentationml/2006/ole">
              <mc:AlternateContent xmlns:mc="http://schemas.openxmlformats.org/markup-compatibility/2006">
                <mc:Choice xmlns:v="urn:schemas-microsoft-com:vml" Requires="v">
                  <p:oleObj spid="_x0000_s977009" name="Equation" r:id="rId6" imgW="558800" imgH="215900" progId="Equation.3">
                    <p:embed/>
                  </p:oleObj>
                </mc:Choice>
                <mc:Fallback>
                  <p:oleObj name="Equation" r:id="rId6" imgW="558800" imgH="2159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84" y="1584"/>
                          <a:ext cx="575" cy="222"/>
                        </a:xfrm>
                        <a:prstGeom prst="rect">
                          <a:avLst/>
                        </a:prstGeom>
                        <a:solidFill>
                          <a:srgbClr val="B0D3D8"/>
                        </a:solidFill>
                        <a:ln>
                          <a:noFill/>
                        </a:ln>
                        <a:effectLst/>
                        <a:extLs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21944" name="Object 24"/>
            <p:cNvGraphicFramePr>
              <a:graphicFrameLocks noChangeAspect="1"/>
            </p:cNvGraphicFramePr>
            <p:nvPr/>
          </p:nvGraphicFramePr>
          <p:xfrm>
            <a:off x="1484" y="1841"/>
            <a:ext cx="967" cy="235"/>
          </p:xfrm>
          <a:graphic>
            <a:graphicData uri="http://schemas.openxmlformats.org/presentationml/2006/ole">
              <mc:AlternateContent xmlns:mc="http://schemas.openxmlformats.org/markup-compatibility/2006">
                <mc:Choice xmlns:v="urn:schemas-microsoft-com:vml" Requires="v">
                  <p:oleObj spid="_x0000_s977010" name="Equation" r:id="rId8" imgW="939800" imgH="228600" progId="Equation.3">
                    <p:embed/>
                  </p:oleObj>
                </mc:Choice>
                <mc:Fallback>
                  <p:oleObj name="Equation" r:id="rId8" imgW="939800" imgH="22860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4" y="1841"/>
                          <a:ext cx="967" cy="235"/>
                        </a:xfrm>
                        <a:prstGeom prst="rect">
                          <a:avLst/>
                        </a:prstGeom>
                        <a:solidFill>
                          <a:srgbClr val="B0D3D8"/>
                        </a:solidFill>
                        <a:ln>
                          <a:noFill/>
                        </a:ln>
                        <a:effectLst/>
                        <a:extLs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pSp>
      <p:sp>
        <p:nvSpPr>
          <p:cNvPr id="721951" name="Text Box 31"/>
          <p:cNvSpPr txBox="1">
            <a:spLocks noChangeArrowheads="1"/>
          </p:cNvSpPr>
          <p:nvPr/>
        </p:nvSpPr>
        <p:spPr bwMode="auto">
          <a:xfrm>
            <a:off x="5943600" y="3982616"/>
            <a:ext cx="2141538" cy="39687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2000">
                <a:latin typeface="Times" charset="0"/>
              </a:rPr>
              <a:t>0                1       m</a:t>
            </a:r>
            <a:r>
              <a:rPr lang="es-ES_tradnl" sz="2000" baseline="-25000">
                <a:latin typeface="Times" charset="0"/>
              </a:rPr>
              <a:t>i</a:t>
            </a:r>
            <a:endParaRPr lang="es-ES_tradnl" sz="2800" baseline="-25000">
              <a:latin typeface="Times" charset="0"/>
            </a:endParaRPr>
          </a:p>
        </p:txBody>
      </p:sp>
      <p:sp>
        <p:nvSpPr>
          <p:cNvPr id="721956" name="Line 36"/>
          <p:cNvSpPr>
            <a:spLocks noChangeShapeType="1"/>
          </p:cNvSpPr>
          <p:nvPr/>
        </p:nvSpPr>
        <p:spPr bwMode="auto">
          <a:xfrm flipV="1">
            <a:off x="6019800" y="2153816"/>
            <a:ext cx="1905000" cy="1828800"/>
          </a:xfrm>
          <a:prstGeom prst="line">
            <a:avLst/>
          </a:prstGeom>
          <a:noFill/>
          <a:ln w="3175">
            <a:solidFill>
              <a:schemeClr val="tx1"/>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1964" name="Line 44"/>
          <p:cNvSpPr>
            <a:spLocks noChangeShapeType="1"/>
          </p:cNvSpPr>
          <p:nvPr/>
        </p:nvSpPr>
        <p:spPr bwMode="auto">
          <a:xfrm>
            <a:off x="7239000" y="2230016"/>
            <a:ext cx="0" cy="1752600"/>
          </a:xfrm>
          <a:prstGeom prst="line">
            <a:avLst/>
          </a:prstGeom>
          <a:noFill/>
          <a:ln w="19050">
            <a:solidFill>
              <a:schemeClr val="tx1"/>
            </a:solidFill>
            <a:prstDash val="sysDot"/>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721973" name="Group 53"/>
          <p:cNvGrpSpPr>
            <a:grpSpLocks/>
          </p:cNvGrpSpPr>
          <p:nvPr/>
        </p:nvGrpSpPr>
        <p:grpSpPr bwMode="auto">
          <a:xfrm>
            <a:off x="5715000" y="2001416"/>
            <a:ext cx="2371725" cy="1981200"/>
            <a:chOff x="3600" y="1488"/>
            <a:chExt cx="1494" cy="1248"/>
          </a:xfrm>
        </p:grpSpPr>
        <p:sp>
          <p:nvSpPr>
            <p:cNvPr id="721947" name="Line 27"/>
            <p:cNvSpPr>
              <a:spLocks noChangeShapeType="1"/>
            </p:cNvSpPr>
            <p:nvPr/>
          </p:nvSpPr>
          <p:spPr bwMode="auto">
            <a:xfrm>
              <a:off x="3792" y="1584"/>
              <a:ext cx="0" cy="1152"/>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1948" name="Line 28"/>
            <p:cNvSpPr>
              <a:spLocks noChangeShapeType="1"/>
            </p:cNvSpPr>
            <p:nvPr/>
          </p:nvSpPr>
          <p:spPr bwMode="auto">
            <a:xfrm>
              <a:off x="3792" y="2736"/>
              <a:ext cx="1200" cy="0"/>
            </a:xfrm>
            <a:prstGeom prst="line">
              <a:avLst/>
            </a:prstGeom>
            <a:noFill/>
            <a:ln w="3175">
              <a:solidFill>
                <a:schemeClr val="tx1"/>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1952" name="Text Box 32"/>
            <p:cNvSpPr txBox="1">
              <a:spLocks noChangeArrowheads="1"/>
            </p:cNvSpPr>
            <p:nvPr/>
          </p:nvSpPr>
          <p:spPr bwMode="auto">
            <a:xfrm>
              <a:off x="4464" y="1824"/>
              <a:ext cx="116" cy="24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800" baseline="-25000">
                  <a:latin typeface="Times" charset="0"/>
                </a:rPr>
                <a:t>•</a:t>
              </a:r>
            </a:p>
          </p:txBody>
        </p:sp>
        <p:sp>
          <p:nvSpPr>
            <p:cNvPr id="721953" name="Text Box 33"/>
            <p:cNvSpPr txBox="1">
              <a:spLocks noChangeArrowheads="1"/>
            </p:cNvSpPr>
            <p:nvPr/>
          </p:nvSpPr>
          <p:spPr bwMode="auto">
            <a:xfrm>
              <a:off x="3600" y="1488"/>
              <a:ext cx="226"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1800">
                  <a:latin typeface="Times" charset="0"/>
                </a:rPr>
                <a:t>a</a:t>
              </a:r>
              <a:r>
                <a:rPr lang="es-ES_tradnl" sz="1800" baseline="-25000">
                  <a:latin typeface="Times" charset="0"/>
                </a:rPr>
                <a:t>i</a:t>
              </a:r>
              <a:endParaRPr lang="es-ES_tradnl" sz="1800">
                <a:latin typeface="Times" charset="0"/>
              </a:endParaRPr>
            </a:p>
          </p:txBody>
        </p:sp>
        <p:sp>
          <p:nvSpPr>
            <p:cNvPr id="721954" name="Rectangle 34"/>
            <p:cNvSpPr>
              <a:spLocks noChangeArrowheads="1"/>
            </p:cNvSpPr>
            <p:nvPr/>
          </p:nvSpPr>
          <p:spPr bwMode="auto">
            <a:xfrm>
              <a:off x="4896" y="2064"/>
              <a:ext cx="116" cy="24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sz="2800" baseline="-25000">
                <a:latin typeface="Times" charset="0"/>
              </a:endParaRPr>
            </a:p>
          </p:txBody>
        </p:sp>
        <p:sp>
          <p:nvSpPr>
            <p:cNvPr id="721955" name="Freeform 35"/>
            <p:cNvSpPr>
              <a:spLocks/>
            </p:cNvSpPr>
            <p:nvPr/>
          </p:nvSpPr>
          <p:spPr bwMode="auto">
            <a:xfrm>
              <a:off x="3792" y="2208"/>
              <a:ext cx="1200" cy="528"/>
            </a:xfrm>
            <a:custGeom>
              <a:avLst/>
              <a:gdLst>
                <a:gd name="T0" fmla="*/ 0 w 1200"/>
                <a:gd name="T1" fmla="*/ 528 h 528"/>
                <a:gd name="T2" fmla="*/ 192 w 1200"/>
                <a:gd name="T3" fmla="*/ 336 h 528"/>
                <a:gd name="T4" fmla="*/ 384 w 1200"/>
                <a:gd name="T5" fmla="*/ 192 h 528"/>
                <a:gd name="T6" fmla="*/ 816 w 1200"/>
                <a:gd name="T7" fmla="*/ 96 h 528"/>
                <a:gd name="T8" fmla="*/ 1056 w 1200"/>
                <a:gd name="T9" fmla="*/ 48 h 528"/>
                <a:gd name="T10" fmla="*/ 1200 w 1200"/>
                <a:gd name="T11" fmla="*/ 0 h 528"/>
              </a:gdLst>
              <a:ahLst/>
              <a:cxnLst>
                <a:cxn ang="0">
                  <a:pos x="T0" y="T1"/>
                </a:cxn>
                <a:cxn ang="0">
                  <a:pos x="T2" y="T3"/>
                </a:cxn>
                <a:cxn ang="0">
                  <a:pos x="T4" y="T5"/>
                </a:cxn>
                <a:cxn ang="0">
                  <a:pos x="T6" y="T7"/>
                </a:cxn>
                <a:cxn ang="0">
                  <a:pos x="T8" y="T9"/>
                </a:cxn>
                <a:cxn ang="0">
                  <a:pos x="T10" y="T11"/>
                </a:cxn>
              </a:cxnLst>
              <a:rect l="0" t="0" r="r" b="b"/>
              <a:pathLst>
                <a:path w="1200" h="528">
                  <a:moveTo>
                    <a:pt x="0" y="528"/>
                  </a:moveTo>
                  <a:cubicBezTo>
                    <a:pt x="64" y="460"/>
                    <a:pt x="128" y="392"/>
                    <a:pt x="192" y="336"/>
                  </a:cubicBezTo>
                  <a:cubicBezTo>
                    <a:pt x="256" y="280"/>
                    <a:pt x="280" y="232"/>
                    <a:pt x="384" y="192"/>
                  </a:cubicBezTo>
                  <a:cubicBezTo>
                    <a:pt x="488" y="152"/>
                    <a:pt x="704" y="120"/>
                    <a:pt x="816" y="96"/>
                  </a:cubicBezTo>
                  <a:cubicBezTo>
                    <a:pt x="928" y="72"/>
                    <a:pt x="992" y="64"/>
                    <a:pt x="1056" y="48"/>
                  </a:cubicBezTo>
                  <a:cubicBezTo>
                    <a:pt x="1120" y="32"/>
                    <a:pt x="1176" y="8"/>
                    <a:pt x="1200" y="0"/>
                  </a:cubicBezTo>
                </a:path>
              </a:pathLst>
            </a:custGeom>
            <a:noFill/>
            <a:ln w="28575"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1959" name="Text Box 39"/>
            <p:cNvSpPr txBox="1">
              <a:spLocks noChangeArrowheads="1"/>
            </p:cNvSpPr>
            <p:nvPr/>
          </p:nvSpPr>
          <p:spPr bwMode="auto">
            <a:xfrm rot="21595521">
              <a:off x="3792" y="1584"/>
              <a:ext cx="628" cy="2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i="1">
                  <a:latin typeface="Times" charset="0"/>
                </a:rPr>
                <a:t>L. Henry</a:t>
              </a:r>
            </a:p>
          </p:txBody>
        </p:sp>
        <p:sp>
          <p:nvSpPr>
            <p:cNvPr id="721961" name="Freeform 41"/>
            <p:cNvSpPr>
              <a:spLocks/>
            </p:cNvSpPr>
            <p:nvPr/>
          </p:nvSpPr>
          <p:spPr bwMode="auto">
            <a:xfrm>
              <a:off x="3880" y="1824"/>
              <a:ext cx="176" cy="624"/>
            </a:xfrm>
            <a:custGeom>
              <a:avLst/>
              <a:gdLst>
                <a:gd name="T0" fmla="*/ 104 w 176"/>
                <a:gd name="T1" fmla="*/ 0 h 624"/>
                <a:gd name="T2" fmla="*/ 8 w 176"/>
                <a:gd name="T3" fmla="*/ 192 h 624"/>
                <a:gd name="T4" fmla="*/ 152 w 176"/>
                <a:gd name="T5" fmla="*/ 96 h 624"/>
                <a:gd name="T6" fmla="*/ 152 w 176"/>
                <a:gd name="T7" fmla="*/ 624 h 624"/>
              </a:gdLst>
              <a:ahLst/>
              <a:cxnLst>
                <a:cxn ang="0">
                  <a:pos x="T0" y="T1"/>
                </a:cxn>
                <a:cxn ang="0">
                  <a:pos x="T2" y="T3"/>
                </a:cxn>
                <a:cxn ang="0">
                  <a:pos x="T4" y="T5"/>
                </a:cxn>
                <a:cxn ang="0">
                  <a:pos x="T6" y="T7"/>
                </a:cxn>
              </a:cxnLst>
              <a:rect l="0" t="0" r="r" b="b"/>
              <a:pathLst>
                <a:path w="176" h="624">
                  <a:moveTo>
                    <a:pt x="104" y="0"/>
                  </a:moveTo>
                  <a:cubicBezTo>
                    <a:pt x="52" y="88"/>
                    <a:pt x="0" y="176"/>
                    <a:pt x="8" y="192"/>
                  </a:cubicBezTo>
                  <a:cubicBezTo>
                    <a:pt x="16" y="208"/>
                    <a:pt x="128" y="24"/>
                    <a:pt x="152" y="96"/>
                  </a:cubicBezTo>
                  <a:cubicBezTo>
                    <a:pt x="176" y="168"/>
                    <a:pt x="164" y="396"/>
                    <a:pt x="152" y="624"/>
                  </a:cubicBezTo>
                </a:path>
              </a:pathLst>
            </a:custGeom>
            <a:noFill/>
            <a:ln w="3175" cap="flat" cmpd="sng">
              <a:solidFill>
                <a:schemeClr val="tx1"/>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21965" name="Rectangle 45"/>
            <p:cNvSpPr>
              <a:spLocks noChangeArrowheads="1"/>
            </p:cNvSpPr>
            <p:nvPr/>
          </p:nvSpPr>
          <p:spPr bwMode="auto">
            <a:xfrm>
              <a:off x="4608" y="1824"/>
              <a:ext cx="486" cy="5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600" i="1">
                  <a:solidFill>
                    <a:srgbClr val="FF0049"/>
                  </a:solidFill>
                  <a:latin typeface="Times" charset="0"/>
                </a:rPr>
                <a:t>a</a:t>
              </a:r>
              <a:r>
                <a:rPr lang="es-ES_tradnl" sz="1600" i="1" baseline="-25000">
                  <a:solidFill>
                    <a:srgbClr val="FF0049"/>
                  </a:solidFill>
                  <a:latin typeface="Times" charset="0"/>
                </a:rPr>
                <a:t>i</a:t>
              </a:r>
              <a:r>
                <a:rPr lang="es-ES_tradnl" sz="1600" i="1">
                  <a:solidFill>
                    <a:srgbClr val="FF0049"/>
                  </a:solidFill>
                  <a:latin typeface="Times" charset="0"/>
                </a:rPr>
                <a:t>º = 1</a:t>
              </a:r>
            </a:p>
            <a:p>
              <a:r>
                <a:rPr lang="es-ES_tradnl" sz="1600" i="1">
                  <a:solidFill>
                    <a:srgbClr val="FF0049"/>
                  </a:solidFill>
                  <a:latin typeface="Times" charset="0"/>
                </a:rPr>
                <a:t>m</a:t>
              </a:r>
              <a:r>
                <a:rPr lang="es-ES_tradnl" sz="1600" i="1" baseline="-25000">
                  <a:solidFill>
                    <a:srgbClr val="FF0049"/>
                  </a:solidFill>
                  <a:latin typeface="Times" charset="0"/>
                </a:rPr>
                <a:t>i</a:t>
              </a:r>
              <a:r>
                <a:rPr lang="es-ES_tradnl" sz="1600" i="1">
                  <a:solidFill>
                    <a:srgbClr val="FF0049"/>
                  </a:solidFill>
                  <a:latin typeface="Times" charset="0"/>
                </a:rPr>
                <a:t>º = 1</a:t>
              </a:r>
            </a:p>
            <a:p>
              <a:endParaRPr lang="es-ES_tradnl" sz="1600" i="1">
                <a:solidFill>
                  <a:srgbClr val="FF0049"/>
                </a:solidFill>
                <a:latin typeface="Times" charset="0"/>
              </a:endParaRPr>
            </a:p>
          </p:txBody>
        </p:sp>
      </p:grpSp>
      <p:grpSp>
        <p:nvGrpSpPr>
          <p:cNvPr id="721970" name="Group 50"/>
          <p:cNvGrpSpPr>
            <a:grpSpLocks/>
          </p:cNvGrpSpPr>
          <p:nvPr/>
        </p:nvGrpSpPr>
        <p:grpSpPr bwMode="auto">
          <a:xfrm>
            <a:off x="827584" y="4009135"/>
            <a:ext cx="2278063" cy="1641475"/>
            <a:chOff x="1200" y="3012"/>
            <a:chExt cx="1435" cy="1034"/>
          </a:xfrm>
        </p:grpSpPr>
        <p:graphicFrame>
          <p:nvGraphicFramePr>
            <p:cNvPr id="721967" name="Object 47"/>
            <p:cNvGraphicFramePr>
              <a:graphicFrameLocks noChangeAspect="1"/>
            </p:cNvGraphicFramePr>
            <p:nvPr/>
          </p:nvGraphicFramePr>
          <p:xfrm>
            <a:off x="1200" y="3012"/>
            <a:ext cx="651" cy="225"/>
          </p:xfrm>
          <a:graphic>
            <a:graphicData uri="http://schemas.openxmlformats.org/presentationml/2006/ole">
              <mc:AlternateContent xmlns:mc="http://schemas.openxmlformats.org/markup-compatibility/2006">
                <mc:Choice xmlns:v="urn:schemas-microsoft-com:vml" Requires="v">
                  <p:oleObj spid="_x0000_s977011" name="Equation" r:id="rId10" imgW="622300" imgH="215900" progId="Equation.3">
                    <p:embed/>
                  </p:oleObj>
                </mc:Choice>
                <mc:Fallback>
                  <p:oleObj name="Equation" r:id="rId10" imgW="622300" imgH="215900"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00" y="3012"/>
                          <a:ext cx="651" cy="2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21968" name="Object 48"/>
            <p:cNvGraphicFramePr>
              <a:graphicFrameLocks noChangeAspect="1"/>
            </p:cNvGraphicFramePr>
            <p:nvPr/>
          </p:nvGraphicFramePr>
          <p:xfrm>
            <a:off x="1200" y="3306"/>
            <a:ext cx="677" cy="225"/>
          </p:xfrm>
          <a:graphic>
            <a:graphicData uri="http://schemas.openxmlformats.org/presentationml/2006/ole">
              <mc:AlternateContent xmlns:mc="http://schemas.openxmlformats.org/markup-compatibility/2006">
                <mc:Choice xmlns:v="urn:schemas-microsoft-com:vml" Requires="v">
                  <p:oleObj spid="_x0000_s977012" name="Equation" r:id="rId12" imgW="647700" imgH="215900" progId="Equation.3">
                    <p:embed/>
                  </p:oleObj>
                </mc:Choice>
                <mc:Fallback>
                  <p:oleObj name="Equation" r:id="rId12" imgW="647700" imgH="215900" progId="Equation.3">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00" y="3306"/>
                          <a:ext cx="677" cy="2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721969" name="Object 49"/>
            <p:cNvGraphicFramePr>
              <a:graphicFrameLocks noChangeAspect="1"/>
            </p:cNvGraphicFramePr>
            <p:nvPr/>
          </p:nvGraphicFramePr>
          <p:xfrm>
            <a:off x="1200" y="3504"/>
            <a:ext cx="1435" cy="542"/>
          </p:xfrm>
          <a:graphic>
            <a:graphicData uri="http://schemas.openxmlformats.org/presentationml/2006/ole">
              <mc:AlternateContent xmlns:mc="http://schemas.openxmlformats.org/markup-compatibility/2006">
                <mc:Choice xmlns:v="urn:schemas-microsoft-com:vml" Requires="v">
                  <p:oleObj spid="_x0000_s977013" name="Equation" r:id="rId14" imgW="1371600" imgH="520700" progId="Equation.3">
                    <p:embed/>
                  </p:oleObj>
                </mc:Choice>
                <mc:Fallback>
                  <p:oleObj name="Equation" r:id="rId14" imgW="1371600" imgH="520700" progId="Equation.3">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00" y="3504"/>
                          <a:ext cx="1435" cy="54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pSp>
      <p:sp>
        <p:nvSpPr>
          <p:cNvPr id="721972" name="Text Box 52"/>
          <p:cNvSpPr txBox="1">
            <a:spLocks noChangeArrowheads="1"/>
          </p:cNvSpPr>
          <p:nvPr/>
        </p:nvSpPr>
        <p:spPr bwMode="auto">
          <a:xfrm>
            <a:off x="4860032" y="4737541"/>
            <a:ext cx="3723023" cy="830997"/>
          </a:xfrm>
          <a:prstGeom prst="rect">
            <a:avLst/>
          </a:prstGeom>
          <a:solidFill>
            <a:srgbClr val="FFEA9F"/>
          </a:solidFill>
          <a:ln>
            <a:noFill/>
          </a:ln>
          <a:effectLst/>
          <a:extLst/>
        </p:spPr>
        <p:txBody>
          <a:bodyPr wrap="square">
            <a:spAutoFit/>
          </a:bodyPr>
          <a:lstStyle/>
          <a:p>
            <a:pPr>
              <a:spcBef>
                <a:spcPct val="50000"/>
              </a:spcBef>
            </a:pPr>
            <a:r>
              <a:rPr lang="es-ES_tradnl" sz="2400" b="1" i="1" baseline="0" dirty="0">
                <a:solidFill>
                  <a:schemeClr val="folHlink"/>
                </a:solidFill>
                <a:latin typeface="Times" charset="0"/>
              </a:rPr>
              <a:t>Disolvente  se utiliza escala de fracciones molares</a:t>
            </a:r>
          </a:p>
        </p:txBody>
      </p:sp>
      <p:sp>
        <p:nvSpPr>
          <p:cNvPr id="28"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sp>
        <p:nvSpPr>
          <p:cNvPr id="27" name="Text Box 47"/>
          <p:cNvSpPr txBox="1">
            <a:spLocks noChangeArrowheads="1"/>
          </p:cNvSpPr>
          <p:nvPr/>
        </p:nvSpPr>
        <p:spPr bwMode="auto">
          <a:xfrm>
            <a:off x="477897" y="2634073"/>
            <a:ext cx="2528207" cy="369332"/>
          </a:xfrm>
          <a:prstGeom prst="rect">
            <a:avLst/>
          </a:prstGeom>
          <a:solidFill>
            <a:schemeClr val="bg2"/>
          </a:solidFill>
          <a:ln>
            <a:noFill/>
          </a:ln>
          <a:effectLst/>
          <a:extLst/>
        </p:spPr>
        <p:txBody>
          <a:bodyPr wrap="square">
            <a:spAutoFit/>
          </a:bodyPr>
          <a:lstStyle/>
          <a:p>
            <a:r>
              <a:rPr lang="es-ES_tradnl" sz="1800" baseline="0" dirty="0">
                <a:solidFill>
                  <a:srgbClr val="FF0049"/>
                </a:solidFill>
              </a:rPr>
              <a:t>Estado </a:t>
            </a:r>
            <a:r>
              <a:rPr lang="es-ES_tradnl" sz="1800" baseline="0" dirty="0" smtClean="0">
                <a:solidFill>
                  <a:srgbClr val="FF0049"/>
                </a:solidFill>
              </a:rPr>
              <a:t>hipotético f</a:t>
            </a:r>
            <a:r>
              <a:rPr lang="es-ES_tradnl" sz="1800" dirty="0" smtClean="0">
                <a:solidFill>
                  <a:srgbClr val="FF0049"/>
                </a:solidFill>
              </a:rPr>
              <a:t>i</a:t>
            </a:r>
            <a:r>
              <a:rPr lang="es-ES_tradnl" sz="1800" baseline="30000" dirty="0" smtClean="0">
                <a:solidFill>
                  <a:srgbClr val="FF0049"/>
                </a:solidFill>
              </a:rPr>
              <a:t>0 </a:t>
            </a:r>
            <a:r>
              <a:rPr lang="es-ES_tradnl" sz="1800" baseline="0" dirty="0" smtClean="0">
                <a:solidFill>
                  <a:srgbClr val="FF0049"/>
                </a:solidFill>
              </a:rPr>
              <a:t>= K</a:t>
            </a:r>
            <a:r>
              <a:rPr lang="es-ES_tradnl" sz="1800" dirty="0" smtClean="0">
                <a:solidFill>
                  <a:srgbClr val="FF0049"/>
                </a:solidFill>
              </a:rPr>
              <a:t>H</a:t>
            </a:r>
            <a:endParaRPr lang="es-ES_tradnl" sz="1800" baseline="0" dirty="0">
              <a:solidFill>
                <a:srgbClr val="FF0049"/>
              </a:solidFill>
            </a:endParaRPr>
          </a:p>
        </p:txBody>
      </p:sp>
      <p:sp>
        <p:nvSpPr>
          <p:cNvPr id="2" name="CuadroTexto 1"/>
          <p:cNvSpPr txBox="1"/>
          <p:nvPr/>
        </p:nvSpPr>
        <p:spPr>
          <a:xfrm>
            <a:off x="937128" y="6183233"/>
            <a:ext cx="7004225" cy="400110"/>
          </a:xfrm>
          <a:prstGeom prst="rect">
            <a:avLst/>
          </a:prstGeom>
          <a:noFill/>
        </p:spPr>
        <p:txBody>
          <a:bodyPr wrap="none" rtlCol="0">
            <a:spAutoFit/>
          </a:bodyPr>
          <a:lstStyle/>
          <a:p>
            <a:r>
              <a:rPr lang="es-ES_tradnl" sz="2000" i="1" baseline="0" smtClean="0">
                <a:solidFill>
                  <a:srgbClr val="FF0000"/>
                </a:solidFill>
              </a:rPr>
              <a:t>Definiciones </a:t>
            </a:r>
            <a:r>
              <a:rPr lang="es-ES_tradnl" sz="2000" i="1" baseline="0" dirty="0" smtClean="0">
                <a:solidFill>
                  <a:srgbClr val="FF0000"/>
                </a:solidFill>
              </a:rPr>
              <a:t>análogas, para la escala de concentraciones molares</a:t>
            </a:r>
            <a:endParaRPr lang="es-ES_tradnl" sz="2000" i="1" baseline="0" dirty="0">
              <a:solidFill>
                <a:srgbClr val="FF0000"/>
              </a:solidFill>
            </a:endParaRPr>
          </a:p>
        </p:txBody>
      </p:sp>
      <p:pic>
        <p:nvPicPr>
          <p:cNvPr id="5" name="Sonid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724033418"/>
      </p:ext>
    </p:extLst>
  </p:cSld>
  <p:clrMapOvr>
    <a:masterClrMapping/>
  </p:clrMapOvr>
  <mc:AlternateContent xmlns:mc="http://schemas.openxmlformats.org/markup-compatibility/2006" xmlns:p14="http://schemas.microsoft.com/office/powerpoint/2010/main">
    <mc:Choice Requires="p14">
      <p:transition spd="slow" p14:dur="2000" advTm="191108"/>
    </mc:Choice>
    <mc:Fallback xmlns="">
      <p:transition spd="slow" advTm="191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5539" name="Object 3"/>
          <p:cNvGraphicFramePr>
            <a:graphicFrameLocks noChangeAspect="1"/>
          </p:cNvGraphicFramePr>
          <p:nvPr>
            <p:extLst>
              <p:ext uri="{D42A27DB-BD31-4B8C-83A1-F6EECF244321}">
                <p14:modId xmlns:p14="http://schemas.microsoft.com/office/powerpoint/2010/main" val="1569123348"/>
              </p:ext>
            </p:extLst>
          </p:nvPr>
        </p:nvGraphicFramePr>
        <p:xfrm>
          <a:off x="2590800" y="2708176"/>
          <a:ext cx="3571875" cy="1847850"/>
        </p:xfrm>
        <a:graphic>
          <a:graphicData uri="http://schemas.openxmlformats.org/presentationml/2006/ole">
            <mc:AlternateContent xmlns:mc="http://schemas.openxmlformats.org/markup-compatibility/2006">
              <mc:Choice xmlns:v="urn:schemas-microsoft-com:vml" Requires="v">
                <p:oleObj spid="_x0000_s729260" name="Equation" r:id="rId5" imgW="3975100" imgH="2070100" progId="Equation.3">
                  <p:embed/>
                </p:oleObj>
              </mc:Choice>
              <mc:Fallback>
                <p:oleObj name="Equation" r:id="rId5" imgW="3975100" imgH="20701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0800" y="2708176"/>
                        <a:ext cx="3571875" cy="1847850"/>
                      </a:xfrm>
                      <a:prstGeom prst="rect">
                        <a:avLst/>
                      </a:prstGeom>
                      <a:solidFill>
                        <a:srgbClr val="B0D3D8"/>
                      </a:solidFill>
                      <a:ln>
                        <a:noFill/>
                      </a:ln>
                      <a:effectLst/>
                      <a:extLst>
                        <a:ext uri="{91240B29-F687-4f45-9708-019B960494DF}">
                          <a14:hiddenLine xmlns:a14="http://schemas.microsoft.com/office/drawing/2010/main" xmlns="" w="3175">
                            <a:solidFill>
                              <a:srgbClr val="FF0049"/>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705547" name="Text Box 11"/>
          <p:cNvSpPr txBox="1">
            <a:spLocks noChangeArrowheads="1"/>
          </p:cNvSpPr>
          <p:nvPr/>
        </p:nvSpPr>
        <p:spPr bwMode="auto">
          <a:xfrm>
            <a:off x="609600" y="1603648"/>
            <a:ext cx="7597775" cy="4572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s-ES_tradnl" sz="2400" b="1" i="1" baseline="0">
                <a:solidFill>
                  <a:schemeClr val="tx2"/>
                </a:solidFill>
              </a:rPr>
              <a:t>Función de exceso</a:t>
            </a:r>
            <a:r>
              <a:rPr lang="es-ES_tradnl" sz="2400" i="1" baseline="0">
                <a:solidFill>
                  <a:schemeClr val="tx2"/>
                </a:solidFill>
              </a:rPr>
              <a:t>: diferencia entre la mezcla real e ideal.</a:t>
            </a:r>
          </a:p>
        </p:txBody>
      </p:sp>
      <p:sp>
        <p:nvSpPr>
          <p:cNvPr id="705548" name="Rectangle 12"/>
          <p:cNvSpPr>
            <a:spLocks noChangeArrowheads="1"/>
          </p:cNvSpPr>
          <p:nvPr/>
        </p:nvSpPr>
        <p:spPr bwMode="auto">
          <a:xfrm>
            <a:off x="6324600" y="3089176"/>
            <a:ext cx="13716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baseline="0">
                <a:solidFill>
                  <a:srgbClr val="FF0049"/>
                </a:solidFill>
                <a:latin typeface="Symbol" charset="0"/>
                <a:sym typeface="Symbol" charset="0"/>
              </a:rPr>
              <a:t>D</a:t>
            </a:r>
            <a:r>
              <a:rPr lang="es-ES_tradnl" sz="1800" i="1" baseline="0">
                <a:solidFill>
                  <a:srgbClr val="FF0049"/>
                </a:solidFill>
                <a:sym typeface="Symbol" charset="0"/>
              </a:rPr>
              <a:t>H</a:t>
            </a:r>
            <a:r>
              <a:rPr lang="es-ES_tradnl" sz="1800" i="1">
                <a:solidFill>
                  <a:srgbClr val="FF0049"/>
                </a:solidFill>
                <a:sym typeface="Symbol" charset="0"/>
              </a:rPr>
              <a:t>mez</a:t>
            </a:r>
            <a:r>
              <a:rPr lang="es-ES_tradnl" sz="1800" i="1" baseline="30000">
                <a:solidFill>
                  <a:srgbClr val="FF0049"/>
                </a:solidFill>
                <a:sym typeface="Symbol" charset="0"/>
              </a:rPr>
              <a:t>id</a:t>
            </a:r>
            <a:r>
              <a:rPr lang="es-ES_tradnl" sz="1800" i="1" baseline="0">
                <a:solidFill>
                  <a:srgbClr val="FF0049"/>
                </a:solidFill>
                <a:sym typeface="Symbol" charset="0"/>
              </a:rPr>
              <a:t>= 0</a:t>
            </a:r>
            <a:endParaRPr lang="es-ES_tradnl" sz="1800" i="1">
              <a:solidFill>
                <a:srgbClr val="FF0049"/>
              </a:solidFill>
            </a:endParaRPr>
          </a:p>
        </p:txBody>
      </p:sp>
      <p:sp>
        <p:nvSpPr>
          <p:cNvPr id="705549" name="Freeform 13"/>
          <p:cNvSpPr>
            <a:spLocks/>
          </p:cNvSpPr>
          <p:nvPr/>
        </p:nvSpPr>
        <p:spPr bwMode="auto">
          <a:xfrm>
            <a:off x="5715000" y="3317776"/>
            <a:ext cx="609600" cy="152400"/>
          </a:xfrm>
          <a:custGeom>
            <a:avLst/>
            <a:gdLst>
              <a:gd name="T0" fmla="*/ 0 w 384"/>
              <a:gd name="T1" fmla="*/ 96 h 96"/>
              <a:gd name="T2" fmla="*/ 384 w 384"/>
              <a:gd name="T3" fmla="*/ 0 h 96"/>
            </a:gdLst>
            <a:ahLst/>
            <a:cxnLst>
              <a:cxn ang="0">
                <a:pos x="T0" y="T1"/>
              </a:cxn>
              <a:cxn ang="0">
                <a:pos x="T2" y="T3"/>
              </a:cxn>
            </a:cxnLst>
            <a:rect l="0" t="0" r="r" b="b"/>
            <a:pathLst>
              <a:path w="384" h="96">
                <a:moveTo>
                  <a:pt x="0" y="96"/>
                </a:moveTo>
                <a:cubicBezTo>
                  <a:pt x="0" y="96"/>
                  <a:pt x="192" y="48"/>
                  <a:pt x="384"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05550" name="Rectangle 14"/>
          <p:cNvSpPr>
            <a:spLocks noChangeArrowheads="1"/>
          </p:cNvSpPr>
          <p:nvPr/>
        </p:nvSpPr>
        <p:spPr bwMode="auto">
          <a:xfrm>
            <a:off x="6400800" y="4079776"/>
            <a:ext cx="13716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baseline="0">
                <a:solidFill>
                  <a:srgbClr val="FF0049"/>
                </a:solidFill>
                <a:latin typeface="Symbol" charset="0"/>
                <a:sym typeface="Symbol" charset="0"/>
              </a:rPr>
              <a:t>D</a:t>
            </a:r>
            <a:r>
              <a:rPr lang="es-ES_tradnl" sz="1800" i="1" baseline="0">
                <a:solidFill>
                  <a:srgbClr val="FF0049"/>
                </a:solidFill>
                <a:sym typeface="Symbol" charset="0"/>
              </a:rPr>
              <a:t>V</a:t>
            </a:r>
            <a:r>
              <a:rPr lang="es-ES_tradnl" sz="1800" i="1">
                <a:solidFill>
                  <a:srgbClr val="FF0049"/>
                </a:solidFill>
                <a:sym typeface="Symbol" charset="0"/>
              </a:rPr>
              <a:t>mez</a:t>
            </a:r>
            <a:r>
              <a:rPr lang="es-ES_tradnl" sz="1800" i="1" baseline="30000">
                <a:solidFill>
                  <a:srgbClr val="FF0049"/>
                </a:solidFill>
                <a:sym typeface="Symbol" charset="0"/>
              </a:rPr>
              <a:t>id</a:t>
            </a:r>
            <a:r>
              <a:rPr lang="es-ES_tradnl" sz="1800" i="1" baseline="0">
                <a:solidFill>
                  <a:srgbClr val="FF0049"/>
                </a:solidFill>
                <a:sym typeface="Symbol" charset="0"/>
              </a:rPr>
              <a:t>= 0</a:t>
            </a:r>
            <a:endParaRPr lang="es-ES_tradnl" sz="1800" i="1">
              <a:solidFill>
                <a:srgbClr val="FF0049"/>
              </a:solidFill>
            </a:endParaRPr>
          </a:p>
        </p:txBody>
      </p:sp>
      <p:sp>
        <p:nvSpPr>
          <p:cNvPr id="705551" name="Freeform 15"/>
          <p:cNvSpPr>
            <a:spLocks/>
          </p:cNvSpPr>
          <p:nvPr/>
        </p:nvSpPr>
        <p:spPr bwMode="auto">
          <a:xfrm>
            <a:off x="5715000" y="4232176"/>
            <a:ext cx="609600" cy="152400"/>
          </a:xfrm>
          <a:custGeom>
            <a:avLst/>
            <a:gdLst>
              <a:gd name="T0" fmla="*/ 0 w 384"/>
              <a:gd name="T1" fmla="*/ 96 h 96"/>
              <a:gd name="T2" fmla="*/ 384 w 384"/>
              <a:gd name="T3" fmla="*/ 0 h 96"/>
            </a:gdLst>
            <a:ahLst/>
            <a:cxnLst>
              <a:cxn ang="0">
                <a:pos x="T0" y="T1"/>
              </a:cxn>
              <a:cxn ang="0">
                <a:pos x="T2" y="T3"/>
              </a:cxn>
            </a:cxnLst>
            <a:rect l="0" t="0" r="r" b="b"/>
            <a:pathLst>
              <a:path w="384" h="96">
                <a:moveTo>
                  <a:pt x="0" y="96"/>
                </a:moveTo>
                <a:cubicBezTo>
                  <a:pt x="0" y="96"/>
                  <a:pt x="192" y="48"/>
                  <a:pt x="384"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05552" name="Rectangle 16"/>
          <p:cNvSpPr>
            <a:spLocks noChangeArrowheads="1"/>
          </p:cNvSpPr>
          <p:nvPr/>
        </p:nvSpPr>
        <p:spPr bwMode="auto">
          <a:xfrm>
            <a:off x="762000" y="2860576"/>
            <a:ext cx="1981200" cy="11906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baseline="0" dirty="0">
                <a:solidFill>
                  <a:srgbClr val="FF0049"/>
                </a:solidFill>
                <a:sym typeface="Symbol" charset="0"/>
              </a:rPr>
              <a:t>Medida de la desviación del comportamiento ideal</a:t>
            </a:r>
            <a:endParaRPr lang="es-ES_tradnl" sz="1800" i="1" dirty="0">
              <a:solidFill>
                <a:srgbClr val="FF0049"/>
              </a:solidFill>
            </a:endParaRPr>
          </a:p>
        </p:txBody>
      </p:sp>
      <p:sp>
        <p:nvSpPr>
          <p:cNvPr id="11"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sp>
        <p:nvSpPr>
          <p:cNvPr id="3" name="CuadroTexto 2"/>
          <p:cNvSpPr txBox="1"/>
          <p:nvPr/>
        </p:nvSpPr>
        <p:spPr>
          <a:xfrm>
            <a:off x="751133" y="5274762"/>
            <a:ext cx="7927170" cy="400110"/>
          </a:xfrm>
          <a:prstGeom prst="rect">
            <a:avLst/>
          </a:prstGeom>
          <a:noFill/>
        </p:spPr>
        <p:txBody>
          <a:bodyPr wrap="none" rtlCol="0">
            <a:spAutoFit/>
          </a:bodyPr>
          <a:lstStyle/>
          <a:p>
            <a:r>
              <a:rPr lang="es-ES_tradnl" sz="2000" baseline="0" dirty="0" smtClean="0"/>
              <a:t>En las expresiones de las funciones de mezcla en la escala de </a:t>
            </a:r>
            <a:r>
              <a:rPr lang="es-ES_tradnl" sz="2000" baseline="0" dirty="0" err="1" smtClean="0"/>
              <a:t>molalidades</a:t>
            </a:r>
            <a:r>
              <a:rPr lang="es-ES_tradnl" sz="2000" baseline="0" dirty="0" smtClean="0"/>
              <a:t>:</a:t>
            </a:r>
            <a:endParaRPr lang="es-ES_tradnl" sz="2000" baseline="0" dirty="0"/>
          </a:p>
        </p:txBody>
      </p:sp>
      <mc:AlternateContent xmlns:mc="http://schemas.openxmlformats.org/markup-compatibility/2006" xmlns:a14="http://schemas.microsoft.com/office/drawing/2010/main">
        <mc:Choice Requires="a14">
          <p:sp>
            <p:nvSpPr>
              <p:cNvPr id="4" name="CuadroTexto 3"/>
              <p:cNvSpPr txBox="1"/>
              <p:nvPr/>
            </p:nvSpPr>
            <p:spPr>
              <a:xfrm>
                <a:off x="3563888" y="5779587"/>
                <a:ext cx="1428468" cy="5271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i="1" baseline="0" smtClean="0">
                              <a:latin typeface="Cambria Math" charset="0"/>
                            </a:rPr>
                          </m:ctrlPr>
                        </m:sSubPr>
                        <m:e>
                          <m:r>
                            <a:rPr lang="es-ES" sz="2000" b="0" i="1" baseline="0" smtClean="0">
                              <a:latin typeface="Cambria Math" charset="0"/>
                            </a:rPr>
                            <m:t>𝑥</m:t>
                          </m:r>
                        </m:e>
                        <m:sub>
                          <m:r>
                            <a:rPr lang="es-ES" sz="2000" b="0" i="1" baseline="0" smtClean="0">
                              <a:latin typeface="Cambria Math" charset="0"/>
                            </a:rPr>
                            <m:t>𝑖</m:t>
                          </m:r>
                        </m:sub>
                      </m:sSub>
                      <m:r>
                        <a:rPr lang="es-ES" sz="2000" b="0" i="1" baseline="0" smtClean="0">
                          <a:latin typeface="Cambria Math" charset="0"/>
                        </a:rPr>
                        <m:t>  </m:t>
                      </m:r>
                      <m:groupChr>
                        <m:groupChrPr>
                          <m:chr m:val="→"/>
                          <m:vertJc m:val="bot"/>
                          <m:ctrlPr>
                            <a:rPr lang="is-IS" sz="2000" b="0" i="1" baseline="0" smtClean="0">
                              <a:latin typeface="Cambria Math" charset="0"/>
                            </a:rPr>
                          </m:ctrlPr>
                        </m:groupChrPr>
                        <m:e>
                          <m:r>
                            <m:rPr>
                              <m:brk m:alnAt="2"/>
                            </m:rPr>
                            <a:rPr lang="es-ES" sz="2000" b="0" i="1" baseline="0" smtClean="0">
                              <a:latin typeface="Cambria Math" charset="0"/>
                            </a:rPr>
                            <m:t> </m:t>
                          </m:r>
                          <m:r>
                            <a:rPr lang="es-ES" sz="2000" b="0" i="1" baseline="0" smtClean="0">
                              <a:latin typeface="Cambria Math" charset="0"/>
                            </a:rPr>
                            <m:t>            </m:t>
                          </m:r>
                        </m:e>
                      </m:groupChr>
                      <m:r>
                        <a:rPr lang="es-ES" sz="2000" b="0" i="1" baseline="0" smtClean="0">
                          <a:latin typeface="Cambria Math" charset="0"/>
                        </a:rPr>
                        <m:t>  </m:t>
                      </m:r>
                      <m:f>
                        <m:fPr>
                          <m:ctrlPr>
                            <a:rPr lang="bg-BG" sz="2000" b="0" i="1" baseline="0" smtClean="0">
                              <a:latin typeface="Cambria Math" charset="0"/>
                            </a:rPr>
                          </m:ctrlPr>
                        </m:fPr>
                        <m:num>
                          <m:sSub>
                            <m:sSubPr>
                              <m:ctrlPr>
                                <a:rPr lang="en-US" sz="2000" b="0" i="1" baseline="0" smtClean="0">
                                  <a:latin typeface="Cambria Math" charset="0"/>
                                </a:rPr>
                              </m:ctrlPr>
                            </m:sSubPr>
                            <m:e>
                              <m:r>
                                <a:rPr lang="es-ES" sz="2000" b="0" i="1" baseline="0" smtClean="0">
                                  <a:latin typeface="Cambria Math" charset="0"/>
                                </a:rPr>
                                <m:t>𝑚</m:t>
                              </m:r>
                            </m:e>
                            <m:sub>
                              <m:r>
                                <a:rPr lang="es-ES" sz="2000" b="0" i="1" baseline="0" smtClean="0">
                                  <a:latin typeface="Cambria Math" charset="0"/>
                                </a:rPr>
                                <m:t>𝑖</m:t>
                              </m:r>
                            </m:sub>
                          </m:sSub>
                        </m:num>
                        <m:den>
                          <m:sSup>
                            <m:sSupPr>
                              <m:ctrlPr>
                                <a:rPr lang="bg-BG" sz="2000" b="0" i="1" baseline="0" smtClean="0">
                                  <a:latin typeface="Cambria Math" charset="0"/>
                                </a:rPr>
                              </m:ctrlPr>
                            </m:sSupPr>
                            <m:e>
                              <m:r>
                                <a:rPr lang="es-ES" sz="2000" b="0" i="1" baseline="0" smtClean="0">
                                  <a:latin typeface="Cambria Math" charset="0"/>
                                </a:rPr>
                                <m:t>𝑚</m:t>
                              </m:r>
                            </m:e>
                            <m:sup>
                              <m:r>
                                <a:rPr lang="es-ES" sz="2000" b="0" i="1" baseline="0" smtClean="0">
                                  <a:latin typeface="Cambria Math" charset="0"/>
                                </a:rPr>
                                <m:t>0</m:t>
                              </m:r>
                            </m:sup>
                          </m:sSup>
                        </m:den>
                      </m:f>
                    </m:oMath>
                  </m:oMathPara>
                </a14:m>
                <a:endParaRPr lang="es-ES_tradnl" sz="2000" baseline="0" dirty="0"/>
              </a:p>
            </p:txBody>
          </p:sp>
        </mc:Choice>
        <mc:Fallback xmlns="">
          <p:sp>
            <p:nvSpPr>
              <p:cNvPr id="4" name="CuadroTexto 3"/>
              <p:cNvSpPr txBox="1">
                <a:spLocks noRot="1" noChangeAspect="1" noMove="1" noResize="1" noEditPoints="1" noAdjustHandles="1" noChangeArrowheads="1" noChangeShapeType="1" noTextEdit="1"/>
              </p:cNvSpPr>
              <p:nvPr/>
            </p:nvSpPr>
            <p:spPr>
              <a:xfrm>
                <a:off x="3563888" y="5779587"/>
                <a:ext cx="1428468" cy="527132"/>
              </a:xfrm>
              <a:prstGeom prst="rect">
                <a:avLst/>
              </a:prstGeom>
              <a:blipFill rotWithShape="0">
                <a:blip r:embed="rId7"/>
                <a:stretch>
                  <a:fillRect/>
                </a:stretch>
              </a:blipFill>
            </p:spPr>
            <p:txBody>
              <a:bodyPr/>
              <a:lstStyle/>
              <a:p>
                <a:r>
                  <a:rPr lang="es-ES_tradnl">
                    <a:noFill/>
                  </a:rPr>
                  <a:t> </a:t>
                </a:r>
              </a:p>
            </p:txBody>
          </p:sp>
        </mc:Fallback>
      </mc:AlternateContent>
      <p:sp>
        <p:nvSpPr>
          <p:cNvPr id="5" name="Rectángulo 4"/>
          <p:cNvSpPr/>
          <p:nvPr/>
        </p:nvSpPr>
        <p:spPr>
          <a:xfrm>
            <a:off x="609600" y="5157192"/>
            <a:ext cx="7922840" cy="1368152"/>
          </a:xfrm>
          <a:prstGeom prst="rect">
            <a:avLst/>
          </a:prstGeom>
          <a:noFill/>
          <a:ln w="254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pic>
        <p:nvPicPr>
          <p:cNvPr id="6" name="Sonid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085"/>
    </mc:Choice>
    <mc:Fallback xmlns="">
      <p:transition spd="slow" advTm="820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4" name="Text Box 6"/>
          <p:cNvSpPr txBox="1">
            <a:spLocks noChangeArrowheads="1"/>
          </p:cNvSpPr>
          <p:nvPr/>
        </p:nvSpPr>
        <p:spPr bwMode="auto">
          <a:xfrm>
            <a:off x="251520" y="1988840"/>
            <a:ext cx="4386064" cy="427809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buFont typeface="Wingdings" charset="0"/>
              <a:buChar char="§"/>
            </a:pPr>
            <a:r>
              <a:rPr lang="es-ES_tradnl" b="1" baseline="0" dirty="0">
                <a:solidFill>
                  <a:schemeClr val="tx2"/>
                </a:solidFill>
                <a:latin typeface="Times" charset="0"/>
              </a:rPr>
              <a:t> </a:t>
            </a:r>
            <a:r>
              <a:rPr lang="es-ES_tradnl" b="1" baseline="0" dirty="0" smtClean="0">
                <a:solidFill>
                  <a:schemeClr val="tx2"/>
                </a:solidFill>
                <a:latin typeface="Times" charset="0"/>
              </a:rPr>
              <a:t>Gases        </a:t>
            </a:r>
            <a:endParaRPr lang="es-ES_tradnl" sz="2000" baseline="0" dirty="0"/>
          </a:p>
          <a:p>
            <a:pPr marL="271463">
              <a:buFont typeface="Wingdings" charset="0"/>
              <a:buNone/>
            </a:pPr>
            <a:r>
              <a:rPr lang="es-ES_tradnl" sz="2000" baseline="0" dirty="0" smtClean="0">
                <a:solidFill>
                  <a:schemeClr val="accent2"/>
                </a:solidFill>
              </a:rPr>
              <a:t>Referencia</a:t>
            </a:r>
          </a:p>
          <a:p>
            <a:pPr marL="271463">
              <a:buFont typeface="Wingdings" charset="0"/>
              <a:buNone/>
            </a:pPr>
            <a:r>
              <a:rPr lang="es-ES_tradnl" sz="2000" baseline="0" dirty="0" smtClean="0"/>
              <a:t>Gas puro ideal a la presión de 1 bar y temperatura que se especifique</a:t>
            </a:r>
            <a:endParaRPr lang="es-ES_tradnl" sz="2000" baseline="0" dirty="0"/>
          </a:p>
          <a:p>
            <a:r>
              <a:rPr lang="es-ES_tradnl" sz="2000" baseline="0" dirty="0">
                <a:latin typeface="Times" charset="0"/>
              </a:rPr>
              <a:t>    </a:t>
            </a:r>
            <a:endParaRPr lang="es-ES_tradnl" sz="2000" baseline="0" dirty="0" smtClean="0">
              <a:latin typeface="Times" charset="0"/>
            </a:endParaRPr>
          </a:p>
          <a:p>
            <a:r>
              <a:rPr lang="es-ES_tradnl" sz="2000" baseline="0" dirty="0" smtClean="0">
                <a:latin typeface="Times" charset="0"/>
              </a:rPr>
              <a:t>  </a:t>
            </a:r>
          </a:p>
          <a:p>
            <a:endParaRPr lang="es-ES_tradnl" b="1" baseline="0" dirty="0">
              <a:solidFill>
                <a:schemeClr val="tx2"/>
              </a:solidFill>
              <a:latin typeface="Times" charset="0"/>
            </a:endParaRPr>
          </a:p>
          <a:p>
            <a:pPr>
              <a:buFont typeface="Wingdings" charset="0"/>
              <a:buChar char="§"/>
            </a:pPr>
            <a:r>
              <a:rPr lang="es-ES_tradnl" b="1" baseline="0" dirty="0">
                <a:solidFill>
                  <a:schemeClr val="tx2"/>
                </a:solidFill>
                <a:latin typeface="Times" charset="0"/>
              </a:rPr>
              <a:t> </a:t>
            </a:r>
            <a:r>
              <a:rPr lang="es-ES_tradnl" b="1" baseline="0" dirty="0" smtClean="0">
                <a:solidFill>
                  <a:schemeClr val="tx2"/>
                </a:solidFill>
                <a:latin typeface="Times" charset="0"/>
              </a:rPr>
              <a:t>Fases condensadas puras</a:t>
            </a:r>
            <a:endParaRPr lang="es-ES_tradnl" b="1" baseline="0" dirty="0">
              <a:solidFill>
                <a:schemeClr val="tx2"/>
              </a:solidFill>
            </a:endParaRPr>
          </a:p>
          <a:p>
            <a:pPr marL="271463">
              <a:buFont typeface="Wingdings" charset="0"/>
              <a:buNone/>
            </a:pPr>
            <a:r>
              <a:rPr lang="es-ES_tradnl" sz="2000" baseline="0" dirty="0">
                <a:solidFill>
                  <a:schemeClr val="accent2"/>
                </a:solidFill>
              </a:rPr>
              <a:t>Referencia</a:t>
            </a:r>
          </a:p>
          <a:p>
            <a:pPr marL="271463">
              <a:buFont typeface="Wingdings" charset="0"/>
              <a:buNone/>
            </a:pPr>
            <a:r>
              <a:rPr lang="es-ES_tradnl" sz="2000" baseline="0" dirty="0" smtClean="0"/>
              <a:t>Sustancia pura a la presión </a:t>
            </a:r>
            <a:r>
              <a:rPr lang="es-ES_tradnl" sz="2000" baseline="0" dirty="0"/>
              <a:t>de 1 bar y temperatura que se especifique</a:t>
            </a:r>
          </a:p>
          <a:p>
            <a:endParaRPr lang="es-ES_tradnl" b="1" baseline="0" dirty="0">
              <a:solidFill>
                <a:schemeClr val="tx2"/>
              </a:solidFill>
              <a:latin typeface="Times" charset="0"/>
            </a:endParaRPr>
          </a:p>
        </p:txBody>
      </p:sp>
      <p:graphicFrame>
        <p:nvGraphicFramePr>
          <p:cNvPr id="739335" name="Object 7"/>
          <p:cNvGraphicFramePr>
            <a:graphicFrameLocks noChangeAspect="1"/>
          </p:cNvGraphicFramePr>
          <p:nvPr>
            <p:extLst/>
          </p:nvPr>
        </p:nvGraphicFramePr>
        <p:xfrm>
          <a:off x="5391150" y="1773238"/>
          <a:ext cx="3384550" cy="1062037"/>
        </p:xfrm>
        <a:graphic>
          <a:graphicData uri="http://schemas.openxmlformats.org/presentationml/2006/ole">
            <mc:AlternateContent xmlns:mc="http://schemas.openxmlformats.org/markup-compatibility/2006">
              <mc:Choice xmlns:v="urn:schemas-microsoft-com:vml" Requires="v">
                <p:oleObj spid="_x0000_s977977" name="Equation" r:id="rId5" imgW="2387600" imgH="749300" progId="Equation.3">
                  <p:embed/>
                </p:oleObj>
              </mc:Choice>
              <mc:Fallback>
                <p:oleObj name="Equation" r:id="rId5" imgW="2387600" imgH="749300" progId="Equation.3">
                  <p:embed/>
                  <p:pic>
                    <p:nvPicPr>
                      <p:cNvPr id="0" name=""/>
                      <p:cNvPicPr>
                        <a:picLocks noChangeAspect="1" noChangeArrowheads="1"/>
                      </p:cNvPicPr>
                      <p:nvPr/>
                    </p:nvPicPr>
                    <p:blipFill>
                      <a:blip r:embed="rId6"/>
                      <a:srcRect/>
                      <a:stretch>
                        <a:fillRect/>
                      </a:stretch>
                    </p:blipFill>
                    <p:spPr bwMode="auto">
                      <a:xfrm>
                        <a:off x="5391150" y="1773238"/>
                        <a:ext cx="3384550" cy="1062037"/>
                      </a:xfrm>
                      <a:prstGeom prst="rect">
                        <a:avLst/>
                      </a:prstGeom>
                      <a:noFill/>
                      <a:ln>
                        <a:noFill/>
                      </a:ln>
                      <a:effectLst/>
                      <a:extLst/>
                    </p:spPr>
                  </p:pic>
                </p:oleObj>
              </mc:Fallback>
            </mc:AlternateContent>
          </a:graphicData>
        </a:graphic>
      </p:graphicFrame>
      <p:graphicFrame>
        <p:nvGraphicFramePr>
          <p:cNvPr id="739336" name="Object 8"/>
          <p:cNvGraphicFramePr>
            <a:graphicFrameLocks noChangeAspect="1"/>
          </p:cNvGraphicFramePr>
          <p:nvPr>
            <p:extLst/>
          </p:nvPr>
        </p:nvGraphicFramePr>
        <p:xfrm>
          <a:off x="5292080" y="4725144"/>
          <a:ext cx="3168352" cy="810947"/>
        </p:xfrm>
        <a:graphic>
          <a:graphicData uri="http://schemas.openxmlformats.org/presentationml/2006/ole">
            <mc:AlternateContent xmlns:mc="http://schemas.openxmlformats.org/markup-compatibility/2006">
              <mc:Choice xmlns:v="urn:schemas-microsoft-com:vml" Requires="v">
                <p:oleObj spid="_x0000_s977978" name="Equation" r:id="rId7" imgW="2133600" imgH="546100" progId="Equation.3">
                  <p:embed/>
                </p:oleObj>
              </mc:Choice>
              <mc:Fallback>
                <p:oleObj name="Equation" r:id="rId7" imgW="2133600" imgH="5461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2080" y="4725144"/>
                        <a:ext cx="3168352" cy="810947"/>
                      </a:xfrm>
                      <a:prstGeom prst="rect">
                        <a:avLst/>
                      </a:prstGeom>
                      <a:noFill/>
                      <a:ln>
                        <a:noFill/>
                      </a:ln>
                      <a:effectLst/>
                      <a:extLst/>
                    </p:spPr>
                  </p:pic>
                </p:oleObj>
              </mc:Fallback>
            </mc:AlternateContent>
          </a:graphicData>
        </a:graphic>
      </p:graphicFrame>
      <p:sp>
        <p:nvSpPr>
          <p:cNvPr id="7"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aphicFrame>
        <p:nvGraphicFramePr>
          <p:cNvPr id="6" name="Object 7"/>
          <p:cNvGraphicFramePr>
            <a:graphicFrameLocks noChangeAspect="1"/>
          </p:cNvGraphicFramePr>
          <p:nvPr>
            <p:extLst/>
          </p:nvPr>
        </p:nvGraphicFramePr>
        <p:xfrm>
          <a:off x="5292080" y="3068960"/>
          <a:ext cx="3584051" cy="1062608"/>
        </p:xfrm>
        <a:graphic>
          <a:graphicData uri="http://schemas.openxmlformats.org/presentationml/2006/ole">
            <mc:AlternateContent xmlns:mc="http://schemas.openxmlformats.org/markup-compatibility/2006">
              <mc:Choice xmlns:v="urn:schemas-microsoft-com:vml" Requires="v">
                <p:oleObj spid="_x0000_s977979" name="Equation" r:id="rId9" imgW="2527300" imgH="749300" progId="Equation.3">
                  <p:embed/>
                </p:oleObj>
              </mc:Choice>
              <mc:Fallback>
                <p:oleObj name="Equation" r:id="rId9" imgW="2527300" imgH="7493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92080" y="3068960"/>
                        <a:ext cx="3584051" cy="1062608"/>
                      </a:xfrm>
                      <a:prstGeom prst="rect">
                        <a:avLst/>
                      </a:prstGeom>
                      <a:noFill/>
                      <a:ln>
                        <a:noFill/>
                      </a:ln>
                      <a:effectLst/>
                      <a:extLst/>
                    </p:spPr>
                  </p:pic>
                </p:oleObj>
              </mc:Fallback>
            </mc:AlternateContent>
          </a:graphicData>
        </a:graphic>
      </p:graphicFrame>
      <p:sp>
        <p:nvSpPr>
          <p:cNvPr id="2" name="TextBox 1"/>
          <p:cNvSpPr txBox="1"/>
          <p:nvPr/>
        </p:nvSpPr>
        <p:spPr>
          <a:xfrm>
            <a:off x="6588224" y="4149080"/>
            <a:ext cx="1324551" cy="461665"/>
          </a:xfrm>
          <a:prstGeom prst="rect">
            <a:avLst/>
          </a:prstGeom>
          <a:noFill/>
        </p:spPr>
        <p:txBody>
          <a:bodyPr wrap="none" rtlCol="0">
            <a:spAutoFit/>
          </a:bodyPr>
          <a:lstStyle/>
          <a:p>
            <a:r>
              <a:rPr lang="en-US" sz="2400" i="1" baseline="0" dirty="0" smtClean="0">
                <a:solidFill>
                  <a:srgbClr val="FF0000"/>
                </a:solidFill>
              </a:rPr>
              <a:t>Gas real</a:t>
            </a:r>
            <a:endParaRPr lang="en-US" sz="2400" i="1" baseline="0" dirty="0">
              <a:solidFill>
                <a:srgbClr val="FF0000"/>
              </a:solidFill>
            </a:endParaRPr>
          </a:p>
        </p:txBody>
      </p:sp>
      <p:sp>
        <p:nvSpPr>
          <p:cNvPr id="8" name="TextBox 7"/>
          <p:cNvSpPr txBox="1"/>
          <p:nvPr/>
        </p:nvSpPr>
        <p:spPr>
          <a:xfrm>
            <a:off x="3419872" y="1772816"/>
            <a:ext cx="1455447" cy="461665"/>
          </a:xfrm>
          <a:prstGeom prst="rect">
            <a:avLst/>
          </a:prstGeom>
          <a:noFill/>
        </p:spPr>
        <p:txBody>
          <a:bodyPr wrap="none" rtlCol="0">
            <a:spAutoFit/>
          </a:bodyPr>
          <a:lstStyle/>
          <a:p>
            <a:r>
              <a:rPr lang="en-US" sz="2400" i="1" baseline="0" dirty="0" smtClean="0">
                <a:solidFill>
                  <a:srgbClr val="FF0000"/>
                </a:solidFill>
              </a:rPr>
              <a:t>Gas ideal</a:t>
            </a:r>
            <a:endParaRPr lang="en-US" sz="2400" i="1" baseline="0" dirty="0">
              <a:solidFill>
                <a:srgbClr val="FF0000"/>
              </a:solidFill>
            </a:endParaRPr>
          </a:p>
        </p:txBody>
      </p:sp>
      <p:cxnSp>
        <p:nvCxnSpPr>
          <p:cNvPr id="4" name="Curved Connector 3"/>
          <p:cNvCxnSpPr/>
          <p:nvPr/>
        </p:nvCxnSpPr>
        <p:spPr>
          <a:xfrm>
            <a:off x="3347864" y="2060848"/>
            <a:ext cx="1944216" cy="360040"/>
          </a:xfrm>
          <a:prstGeom prst="curvedConnector3">
            <a:avLst>
              <a:gd name="adj1" fmla="val -41955"/>
            </a:avLst>
          </a:prstGeom>
          <a:ln w="1270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739331" name="Curved Connector 739330"/>
          <p:cNvCxnSpPr/>
          <p:nvPr/>
        </p:nvCxnSpPr>
        <p:spPr>
          <a:xfrm rot="10800000">
            <a:off x="5148064" y="3717032"/>
            <a:ext cx="1368152" cy="648072"/>
          </a:xfrm>
          <a:prstGeom prst="curvedConnector3">
            <a:avLst>
              <a:gd name="adj1" fmla="val 238349"/>
            </a:avLst>
          </a:prstGeom>
          <a:ln w="12700" cmpd="sng">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sp>
        <p:nvSpPr>
          <p:cNvPr id="3" name="Rectángulo 2"/>
          <p:cNvSpPr/>
          <p:nvPr/>
        </p:nvSpPr>
        <p:spPr>
          <a:xfrm>
            <a:off x="8442440" y="2564904"/>
            <a:ext cx="90000" cy="19800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
        <p:nvSpPr>
          <p:cNvPr id="12" name="Rectángulo 11"/>
          <p:cNvSpPr/>
          <p:nvPr/>
        </p:nvSpPr>
        <p:spPr>
          <a:xfrm>
            <a:off x="8460432" y="3933056"/>
            <a:ext cx="90000" cy="19800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pic>
        <p:nvPicPr>
          <p:cNvPr id="9" name="Sonid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75828264"/>
      </p:ext>
    </p:extLst>
  </p:cSld>
  <p:clrMapOvr>
    <a:masterClrMapping/>
  </p:clrMapOvr>
  <mc:AlternateContent xmlns:mc="http://schemas.openxmlformats.org/markup-compatibility/2006" xmlns:p14="http://schemas.microsoft.com/office/powerpoint/2010/main">
    <mc:Choice Requires="p14">
      <p:transition spd="slow" p14:dur="2000" advTm="155420"/>
    </mc:Choice>
    <mc:Fallback xmlns="">
      <p:transition spd="slow" advTm="155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4" name="Text Box 6"/>
          <p:cNvSpPr txBox="1">
            <a:spLocks noChangeArrowheads="1"/>
          </p:cNvSpPr>
          <p:nvPr/>
        </p:nvSpPr>
        <p:spPr bwMode="auto">
          <a:xfrm>
            <a:off x="-36512" y="1628800"/>
            <a:ext cx="4824536" cy="55092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buFont typeface="Wingdings" charset="0"/>
              <a:buChar char="§"/>
            </a:pPr>
            <a:r>
              <a:rPr lang="es-ES_tradnl" b="1" baseline="0" dirty="0">
                <a:solidFill>
                  <a:schemeClr val="tx2"/>
                </a:solidFill>
                <a:latin typeface="Times" charset="0"/>
              </a:rPr>
              <a:t> </a:t>
            </a:r>
            <a:r>
              <a:rPr lang="es-ES_tradnl" b="1" baseline="0" dirty="0" smtClean="0">
                <a:solidFill>
                  <a:schemeClr val="tx2"/>
                </a:solidFill>
                <a:latin typeface="Times" charset="0"/>
              </a:rPr>
              <a:t>Disoluciones ideales</a:t>
            </a:r>
            <a:endParaRPr lang="es-ES_tradnl" sz="2000" baseline="0" dirty="0"/>
          </a:p>
          <a:p>
            <a:pPr marL="271463">
              <a:buFont typeface="Wingdings" charset="0"/>
              <a:buNone/>
            </a:pPr>
            <a:r>
              <a:rPr lang="es-ES_tradnl" sz="2000" baseline="0" dirty="0" smtClean="0">
                <a:solidFill>
                  <a:schemeClr val="accent2"/>
                </a:solidFill>
              </a:rPr>
              <a:t>Referencia</a:t>
            </a:r>
          </a:p>
          <a:p>
            <a:pPr marL="271463">
              <a:buFont typeface="Wingdings" charset="0"/>
              <a:buNone/>
            </a:pPr>
            <a:r>
              <a:rPr lang="es-ES_tradnl" sz="2000" i="1" baseline="0" dirty="0" smtClean="0">
                <a:solidFill>
                  <a:srgbClr val="3366FF"/>
                </a:solidFill>
              </a:rPr>
              <a:t>Soluto y disolvente (A): </a:t>
            </a:r>
            <a:r>
              <a:rPr lang="es-ES_tradnl" sz="2000" baseline="0" dirty="0" smtClean="0"/>
              <a:t>Líquido puro a la presión y temperatura de la disolución</a:t>
            </a:r>
            <a:endParaRPr lang="es-ES_tradnl" sz="2000" baseline="0" dirty="0"/>
          </a:p>
          <a:p>
            <a:r>
              <a:rPr lang="es-ES_tradnl" sz="2000" baseline="0" dirty="0">
                <a:latin typeface="Times" charset="0"/>
              </a:rPr>
              <a:t>    </a:t>
            </a:r>
            <a:endParaRPr lang="es-ES_tradnl" sz="2000" baseline="0" dirty="0" smtClean="0">
              <a:latin typeface="Times" charset="0"/>
            </a:endParaRPr>
          </a:p>
          <a:p>
            <a:r>
              <a:rPr lang="es-ES_tradnl" sz="2000" baseline="0" dirty="0" smtClean="0">
                <a:latin typeface="Times" charset="0"/>
              </a:rPr>
              <a:t>  </a:t>
            </a:r>
            <a:endParaRPr lang="es-ES_tradnl" baseline="0" dirty="0" smtClean="0">
              <a:latin typeface="Times" charset="0"/>
            </a:endParaRPr>
          </a:p>
          <a:p>
            <a:endParaRPr lang="es-ES_tradnl" sz="2000" b="1" baseline="0" dirty="0">
              <a:solidFill>
                <a:schemeClr val="tx2"/>
              </a:solidFill>
              <a:latin typeface="Times" charset="0"/>
            </a:endParaRPr>
          </a:p>
          <a:p>
            <a:pPr>
              <a:buFont typeface="Wingdings" charset="0"/>
              <a:buChar char="§"/>
            </a:pPr>
            <a:r>
              <a:rPr lang="es-ES_tradnl" b="1" baseline="0" dirty="0">
                <a:solidFill>
                  <a:schemeClr val="tx2"/>
                </a:solidFill>
                <a:latin typeface="Times" charset="0"/>
              </a:rPr>
              <a:t> </a:t>
            </a:r>
            <a:r>
              <a:rPr lang="es-ES_tradnl" b="1" baseline="0" dirty="0">
                <a:solidFill>
                  <a:schemeClr val="tx2"/>
                </a:solidFill>
              </a:rPr>
              <a:t>Disoluciones </a:t>
            </a:r>
            <a:r>
              <a:rPr lang="es-ES_tradnl" b="1" baseline="0" dirty="0" smtClean="0">
                <a:solidFill>
                  <a:schemeClr val="tx2"/>
                </a:solidFill>
              </a:rPr>
              <a:t>diluidas ideales</a:t>
            </a:r>
            <a:endParaRPr lang="es-ES_tradnl" sz="2000" baseline="0" dirty="0"/>
          </a:p>
          <a:p>
            <a:pPr marL="271463">
              <a:buFont typeface="Wingdings" charset="0"/>
              <a:buNone/>
            </a:pPr>
            <a:r>
              <a:rPr lang="es-ES_tradnl" sz="2000" baseline="0" dirty="0" smtClean="0">
                <a:solidFill>
                  <a:schemeClr val="accent2"/>
                </a:solidFill>
              </a:rPr>
              <a:t>Referencia escala fracci</a:t>
            </a:r>
            <a:r>
              <a:rPr lang="es-ES_tradnl" sz="2000" baseline="0" dirty="0">
                <a:solidFill>
                  <a:schemeClr val="accent2"/>
                </a:solidFill>
              </a:rPr>
              <a:t>o</a:t>
            </a:r>
            <a:r>
              <a:rPr lang="es-ES_tradnl" sz="2000" baseline="0" dirty="0" smtClean="0">
                <a:solidFill>
                  <a:schemeClr val="accent2"/>
                </a:solidFill>
              </a:rPr>
              <a:t>nes molares</a:t>
            </a:r>
            <a:endParaRPr lang="es-ES_tradnl" sz="2000" baseline="0" dirty="0">
              <a:solidFill>
                <a:schemeClr val="accent2"/>
              </a:solidFill>
            </a:endParaRPr>
          </a:p>
          <a:p>
            <a:pPr marL="271463">
              <a:buFont typeface="Wingdings" charset="0"/>
              <a:buNone/>
            </a:pPr>
            <a:r>
              <a:rPr lang="es-ES_tradnl" sz="2000" i="1" baseline="0" dirty="0">
                <a:solidFill>
                  <a:srgbClr val="3366FF"/>
                </a:solidFill>
              </a:rPr>
              <a:t>D</a:t>
            </a:r>
            <a:r>
              <a:rPr lang="es-ES_tradnl" sz="2000" i="1" baseline="0" dirty="0" smtClean="0">
                <a:solidFill>
                  <a:srgbClr val="3366FF"/>
                </a:solidFill>
              </a:rPr>
              <a:t>isolvente (A): </a:t>
            </a:r>
            <a:r>
              <a:rPr lang="es-ES_tradnl" sz="2000" baseline="0" dirty="0"/>
              <a:t>Líquido puro a la presión y temperatura de la </a:t>
            </a:r>
            <a:r>
              <a:rPr lang="es-ES_tradnl" sz="2000" baseline="0" dirty="0" smtClean="0"/>
              <a:t>disolución</a:t>
            </a:r>
          </a:p>
          <a:p>
            <a:pPr marL="271463">
              <a:buFont typeface="Wingdings" charset="0"/>
              <a:buNone/>
            </a:pPr>
            <a:r>
              <a:rPr lang="es-ES_tradnl" sz="2000" i="1" baseline="0" dirty="0">
                <a:solidFill>
                  <a:srgbClr val="3366FF"/>
                </a:solidFill>
              </a:rPr>
              <a:t>Soluto </a:t>
            </a:r>
            <a:r>
              <a:rPr lang="es-ES_tradnl" sz="2000" i="1" baseline="0" dirty="0" smtClean="0">
                <a:solidFill>
                  <a:srgbClr val="3366FF"/>
                </a:solidFill>
              </a:rPr>
              <a:t>(i): </a:t>
            </a:r>
            <a:r>
              <a:rPr lang="es-ES_tradnl" sz="2000" baseline="0" dirty="0" smtClean="0"/>
              <a:t>Estado ficticio </a:t>
            </a:r>
            <a:r>
              <a:rPr lang="es-ES_tradnl" sz="2000" baseline="0" dirty="0"/>
              <a:t>a la presión y temperatura de la </a:t>
            </a:r>
            <a:r>
              <a:rPr lang="es-ES_tradnl" sz="2000" baseline="0" dirty="0" smtClean="0"/>
              <a:t>disolución y en el que el líquido puro tiene una presión de vapor igual a la constante de Henry</a:t>
            </a:r>
            <a:endParaRPr lang="es-ES_tradnl" sz="2000" baseline="0" dirty="0"/>
          </a:p>
          <a:p>
            <a:endParaRPr lang="es-ES_tradnl" b="1" baseline="0" dirty="0">
              <a:solidFill>
                <a:schemeClr val="tx2"/>
              </a:solidFill>
              <a:latin typeface="Times" charset="0"/>
            </a:endParaRPr>
          </a:p>
        </p:txBody>
      </p:sp>
      <p:sp>
        <p:nvSpPr>
          <p:cNvPr id="7"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pSp>
        <p:nvGrpSpPr>
          <p:cNvPr id="16" name="Agrupar 15"/>
          <p:cNvGrpSpPr>
            <a:grpSpLocks noChangeAspect="1"/>
          </p:cNvGrpSpPr>
          <p:nvPr/>
        </p:nvGrpSpPr>
        <p:grpSpPr>
          <a:xfrm>
            <a:off x="4800600" y="2132856"/>
            <a:ext cx="4248000" cy="847653"/>
            <a:chOff x="4471393" y="1628800"/>
            <a:chExt cx="4369555" cy="871907"/>
          </a:xfrm>
        </p:grpSpPr>
        <p:grpSp>
          <p:nvGrpSpPr>
            <p:cNvPr id="15" name="Agrupar 14"/>
            <p:cNvGrpSpPr/>
            <p:nvPr/>
          </p:nvGrpSpPr>
          <p:grpSpPr>
            <a:xfrm>
              <a:off x="4471393" y="1628800"/>
              <a:ext cx="4369555" cy="818108"/>
              <a:chOff x="4283968" y="1962820"/>
              <a:chExt cx="4369555" cy="818108"/>
            </a:xfrm>
          </p:grpSpPr>
          <p:graphicFrame>
            <p:nvGraphicFramePr>
              <p:cNvPr id="11" name="Object 7"/>
              <p:cNvGraphicFramePr>
                <a:graphicFrameLocks noChangeAspect="1"/>
              </p:cNvGraphicFramePr>
              <p:nvPr>
                <p:extLst>
                  <p:ext uri="{D42A27DB-BD31-4B8C-83A1-F6EECF244321}">
                    <p14:modId xmlns:p14="http://schemas.microsoft.com/office/powerpoint/2010/main" val="1684373649"/>
                  </p:ext>
                </p:extLst>
              </p:nvPr>
            </p:nvGraphicFramePr>
            <p:xfrm>
              <a:off x="4283968" y="2197083"/>
              <a:ext cx="4343400" cy="558800"/>
            </p:xfrm>
            <a:graphic>
              <a:graphicData uri="http://schemas.openxmlformats.org/presentationml/2006/ole">
                <mc:AlternateContent xmlns:mc="http://schemas.openxmlformats.org/markup-compatibility/2006">
                  <mc:Choice xmlns:v="urn:schemas-microsoft-com:vml" Requires="v">
                    <p:oleObj spid="_x0000_s875871" name="Equation" r:id="rId5" imgW="3060700" imgH="393700" progId="Equation.3">
                      <p:embed/>
                    </p:oleObj>
                  </mc:Choice>
                  <mc:Fallback>
                    <p:oleObj name="Equation" r:id="rId5" imgW="3060700" imgH="393700" progId="Equation.3">
                      <p:embed/>
                      <p:pic>
                        <p:nvPicPr>
                          <p:cNvPr id="0" name=""/>
                          <p:cNvPicPr>
                            <a:picLocks noChangeAspect="1" noChangeArrowheads="1"/>
                          </p:cNvPicPr>
                          <p:nvPr/>
                        </p:nvPicPr>
                        <p:blipFill>
                          <a:blip r:embed="rId6"/>
                          <a:srcRect/>
                          <a:stretch>
                            <a:fillRect/>
                          </a:stretch>
                        </p:blipFill>
                        <p:spPr bwMode="auto">
                          <a:xfrm>
                            <a:off x="4283968" y="2197083"/>
                            <a:ext cx="4343400" cy="558800"/>
                          </a:xfrm>
                          <a:prstGeom prst="rect">
                            <a:avLst/>
                          </a:prstGeom>
                          <a:noFill/>
                          <a:ln>
                            <a:noFill/>
                          </a:ln>
                          <a:effectLst/>
                          <a:extLst/>
                        </p:spPr>
                      </p:pic>
                    </p:oleObj>
                  </mc:Fallback>
                </mc:AlternateContent>
              </a:graphicData>
            </a:graphic>
          </p:graphicFrame>
          <p:sp>
            <p:nvSpPr>
              <p:cNvPr id="3" name="Rectángulo 2"/>
              <p:cNvSpPr/>
              <p:nvPr/>
            </p:nvSpPr>
            <p:spPr>
              <a:xfrm>
                <a:off x="6506553" y="1962820"/>
                <a:ext cx="2146970" cy="81810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grpSp>
        <p:pic>
          <p:nvPicPr>
            <p:cNvPr id="18" name="Imagen 17"/>
            <p:cNvPicPr>
              <a:picLocks noChangeAspect="1"/>
            </p:cNvPicPr>
            <p:nvPr/>
          </p:nvPicPr>
          <p:blipFill>
            <a:blip r:embed="rId7"/>
            <a:stretch>
              <a:fillRect/>
            </a:stretch>
          </p:blipFill>
          <p:spPr>
            <a:xfrm>
              <a:off x="6693978" y="1665139"/>
              <a:ext cx="1908175" cy="835568"/>
            </a:xfrm>
            <a:prstGeom prst="rect">
              <a:avLst/>
            </a:prstGeom>
          </p:spPr>
        </p:pic>
      </p:grpSp>
      <p:grpSp>
        <p:nvGrpSpPr>
          <p:cNvPr id="19" name="Agrupar 18"/>
          <p:cNvGrpSpPr/>
          <p:nvPr/>
        </p:nvGrpSpPr>
        <p:grpSpPr>
          <a:xfrm>
            <a:off x="4800600" y="5430396"/>
            <a:ext cx="4320358" cy="590892"/>
            <a:chOff x="4800600" y="5301208"/>
            <a:chExt cx="4320358" cy="590892"/>
          </a:xfrm>
        </p:grpSpPr>
        <p:graphicFrame>
          <p:nvGraphicFramePr>
            <p:cNvPr id="6" name="Object 7"/>
            <p:cNvGraphicFramePr>
              <a:graphicFrameLocks noChangeAspect="1"/>
            </p:cNvGraphicFramePr>
            <p:nvPr>
              <p:extLst>
                <p:ext uri="{D42A27DB-BD31-4B8C-83A1-F6EECF244321}">
                  <p14:modId xmlns:p14="http://schemas.microsoft.com/office/powerpoint/2010/main" val="250625376"/>
                </p:ext>
              </p:extLst>
            </p:nvPr>
          </p:nvGraphicFramePr>
          <p:xfrm>
            <a:off x="4800600" y="5301208"/>
            <a:ext cx="4033837" cy="558800"/>
          </p:xfrm>
          <a:graphic>
            <a:graphicData uri="http://schemas.openxmlformats.org/presentationml/2006/ole">
              <mc:AlternateContent xmlns:mc="http://schemas.openxmlformats.org/markup-compatibility/2006">
                <mc:Choice xmlns:v="urn:schemas-microsoft-com:vml" Requires="v">
                  <p:oleObj spid="_x0000_s875872" name="Equation" r:id="rId8" imgW="2844800" imgH="393700" progId="Equation.3">
                    <p:embed/>
                  </p:oleObj>
                </mc:Choice>
                <mc:Fallback>
                  <p:oleObj name="Equation" r:id="rId8" imgW="2844800" imgH="393700" progId="Equation.3">
                    <p:embed/>
                    <p:pic>
                      <p:nvPicPr>
                        <p:cNvPr id="0" name=""/>
                        <p:cNvPicPr>
                          <a:picLocks noChangeAspect="1" noChangeArrowheads="1"/>
                        </p:cNvPicPr>
                        <p:nvPr/>
                      </p:nvPicPr>
                      <p:blipFill>
                        <a:blip r:embed="rId9"/>
                        <a:srcRect/>
                        <a:stretch>
                          <a:fillRect/>
                        </a:stretch>
                      </p:blipFill>
                      <p:spPr bwMode="auto">
                        <a:xfrm>
                          <a:off x="4800600" y="5301208"/>
                          <a:ext cx="4033837" cy="558800"/>
                        </a:xfrm>
                        <a:prstGeom prst="rect">
                          <a:avLst/>
                        </a:prstGeom>
                        <a:noFill/>
                        <a:ln>
                          <a:noFill/>
                        </a:ln>
                        <a:effectLst/>
                        <a:extLst/>
                      </p:spPr>
                    </p:pic>
                  </p:oleObj>
                </mc:Fallback>
              </mc:AlternateContent>
            </a:graphicData>
          </a:graphic>
        </p:graphicFrame>
        <p:pic>
          <p:nvPicPr>
            <p:cNvPr id="17" name="Imagen 16"/>
            <p:cNvPicPr>
              <a:picLocks noChangeAspect="1"/>
            </p:cNvPicPr>
            <p:nvPr/>
          </p:nvPicPr>
          <p:blipFill>
            <a:blip r:embed="rId10"/>
            <a:stretch>
              <a:fillRect/>
            </a:stretch>
          </p:blipFill>
          <p:spPr>
            <a:xfrm>
              <a:off x="6672958" y="5301208"/>
              <a:ext cx="2448000" cy="590892"/>
            </a:xfrm>
            <a:prstGeom prst="rect">
              <a:avLst/>
            </a:prstGeom>
          </p:spPr>
        </p:pic>
      </p:grpSp>
      <p:grpSp>
        <p:nvGrpSpPr>
          <p:cNvPr id="23" name="Agrupar 22"/>
          <p:cNvGrpSpPr>
            <a:grpSpLocks noChangeAspect="1"/>
          </p:cNvGrpSpPr>
          <p:nvPr/>
        </p:nvGrpSpPr>
        <p:grpSpPr>
          <a:xfrm>
            <a:off x="4800600" y="4165523"/>
            <a:ext cx="4248000" cy="847653"/>
            <a:chOff x="4471393" y="1628800"/>
            <a:chExt cx="4369555" cy="871907"/>
          </a:xfrm>
        </p:grpSpPr>
        <p:grpSp>
          <p:nvGrpSpPr>
            <p:cNvPr id="24" name="Agrupar 23"/>
            <p:cNvGrpSpPr/>
            <p:nvPr/>
          </p:nvGrpSpPr>
          <p:grpSpPr>
            <a:xfrm>
              <a:off x="4471393" y="1628800"/>
              <a:ext cx="4369555" cy="818108"/>
              <a:chOff x="4283968" y="1962820"/>
              <a:chExt cx="4369555" cy="818108"/>
            </a:xfrm>
          </p:grpSpPr>
          <p:graphicFrame>
            <p:nvGraphicFramePr>
              <p:cNvPr id="26" name="Object 7"/>
              <p:cNvGraphicFramePr>
                <a:graphicFrameLocks noChangeAspect="1"/>
              </p:cNvGraphicFramePr>
              <p:nvPr>
                <p:extLst>
                  <p:ext uri="{D42A27DB-BD31-4B8C-83A1-F6EECF244321}">
                    <p14:modId xmlns:p14="http://schemas.microsoft.com/office/powerpoint/2010/main" val="621760494"/>
                  </p:ext>
                </p:extLst>
              </p:nvPr>
            </p:nvGraphicFramePr>
            <p:xfrm>
              <a:off x="4283968" y="2197083"/>
              <a:ext cx="4343400" cy="558800"/>
            </p:xfrm>
            <a:graphic>
              <a:graphicData uri="http://schemas.openxmlformats.org/presentationml/2006/ole">
                <mc:AlternateContent xmlns:mc="http://schemas.openxmlformats.org/markup-compatibility/2006">
                  <mc:Choice xmlns:v="urn:schemas-microsoft-com:vml" Requires="v">
                    <p:oleObj spid="_x0000_s875873" name="Equation" r:id="rId11" imgW="3060700" imgH="393700" progId="Equation.3">
                      <p:embed/>
                    </p:oleObj>
                  </mc:Choice>
                  <mc:Fallback>
                    <p:oleObj name="Equation" r:id="rId11" imgW="3060700" imgH="393700" progId="Equation.3">
                      <p:embed/>
                      <p:pic>
                        <p:nvPicPr>
                          <p:cNvPr id="0" name=""/>
                          <p:cNvPicPr>
                            <a:picLocks noChangeAspect="1" noChangeArrowheads="1"/>
                          </p:cNvPicPr>
                          <p:nvPr/>
                        </p:nvPicPr>
                        <p:blipFill>
                          <a:blip r:embed="rId6"/>
                          <a:srcRect/>
                          <a:stretch>
                            <a:fillRect/>
                          </a:stretch>
                        </p:blipFill>
                        <p:spPr bwMode="auto">
                          <a:xfrm>
                            <a:off x="4283968" y="2197083"/>
                            <a:ext cx="4343400" cy="558800"/>
                          </a:xfrm>
                          <a:prstGeom prst="rect">
                            <a:avLst/>
                          </a:prstGeom>
                          <a:noFill/>
                          <a:ln>
                            <a:noFill/>
                          </a:ln>
                          <a:effectLst/>
                          <a:extLst/>
                        </p:spPr>
                      </p:pic>
                    </p:oleObj>
                  </mc:Fallback>
                </mc:AlternateContent>
              </a:graphicData>
            </a:graphic>
          </p:graphicFrame>
          <p:sp>
            <p:nvSpPr>
              <p:cNvPr id="27" name="Rectángulo 26"/>
              <p:cNvSpPr/>
              <p:nvPr/>
            </p:nvSpPr>
            <p:spPr>
              <a:xfrm>
                <a:off x="6506553" y="1962820"/>
                <a:ext cx="2146970" cy="81810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grpSp>
        <p:pic>
          <p:nvPicPr>
            <p:cNvPr id="25" name="Imagen 24"/>
            <p:cNvPicPr>
              <a:picLocks noChangeAspect="1"/>
            </p:cNvPicPr>
            <p:nvPr/>
          </p:nvPicPr>
          <p:blipFill>
            <a:blip r:embed="rId7"/>
            <a:stretch>
              <a:fillRect/>
            </a:stretch>
          </p:blipFill>
          <p:spPr>
            <a:xfrm>
              <a:off x="6693978" y="1665139"/>
              <a:ext cx="1908175" cy="835568"/>
            </a:xfrm>
            <a:prstGeom prst="rect">
              <a:avLst/>
            </a:prstGeom>
          </p:spPr>
        </p:pic>
      </p:grpSp>
      <p:pic>
        <p:nvPicPr>
          <p:cNvPr id="22" name="Sonido 2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19962866"/>
      </p:ext>
    </p:extLst>
  </p:cSld>
  <p:clrMapOvr>
    <a:masterClrMapping/>
  </p:clrMapOvr>
  <mc:AlternateContent xmlns:mc="http://schemas.openxmlformats.org/markup-compatibility/2006" xmlns:p14="http://schemas.microsoft.com/office/powerpoint/2010/main">
    <mc:Choice Requires="p14">
      <p:transition spd="slow" p14:dur="2000" advTm="97557"/>
    </mc:Choice>
    <mc:Fallback xmlns="">
      <p:transition spd="slow" advTm="97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4" name="Text Box 6"/>
          <p:cNvSpPr txBox="1">
            <a:spLocks noChangeArrowheads="1"/>
          </p:cNvSpPr>
          <p:nvPr/>
        </p:nvSpPr>
        <p:spPr bwMode="auto">
          <a:xfrm>
            <a:off x="107504" y="1340768"/>
            <a:ext cx="4602088" cy="594008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marL="271463" indent="-271463">
              <a:buFont typeface="Wingdings" charset="0"/>
              <a:buChar char="§"/>
            </a:pPr>
            <a:r>
              <a:rPr lang="es-ES_tradnl" b="1" baseline="0" dirty="0" smtClean="0">
                <a:solidFill>
                  <a:schemeClr val="tx2"/>
                </a:solidFill>
                <a:latin typeface="Times" charset="0"/>
              </a:rPr>
              <a:t>Disoluciones reales (Convenio I)</a:t>
            </a:r>
            <a:endParaRPr lang="es-ES_tradnl" sz="2000" baseline="0" dirty="0"/>
          </a:p>
          <a:p>
            <a:pPr marL="271463">
              <a:buFont typeface="Wingdings" charset="0"/>
              <a:buNone/>
            </a:pPr>
            <a:r>
              <a:rPr lang="es-ES_tradnl" sz="2000" baseline="0" dirty="0" smtClean="0">
                <a:solidFill>
                  <a:schemeClr val="accent2"/>
                </a:solidFill>
              </a:rPr>
              <a:t>Referencia</a:t>
            </a:r>
          </a:p>
          <a:p>
            <a:pPr marL="271463">
              <a:buFont typeface="Wingdings" charset="0"/>
              <a:buNone/>
            </a:pPr>
            <a:r>
              <a:rPr lang="es-ES_tradnl" sz="2000" i="1" baseline="0" dirty="0" smtClean="0">
                <a:solidFill>
                  <a:srgbClr val="3366FF"/>
                </a:solidFill>
              </a:rPr>
              <a:t>Soluto y disolvente : </a:t>
            </a:r>
            <a:r>
              <a:rPr lang="es-ES_tradnl" sz="2000" baseline="0" dirty="0" smtClean="0"/>
              <a:t>Líquido puro a la presión y temperatura de la disolución</a:t>
            </a:r>
            <a:endParaRPr lang="es-ES_tradnl" sz="2000" baseline="0" dirty="0"/>
          </a:p>
          <a:p>
            <a:r>
              <a:rPr lang="es-ES_tradnl" sz="2000" baseline="0" dirty="0">
                <a:latin typeface="Times" charset="0"/>
              </a:rPr>
              <a:t>    </a:t>
            </a:r>
            <a:endParaRPr lang="es-ES_tradnl" sz="2000" baseline="0" dirty="0" smtClean="0">
              <a:latin typeface="Times" charset="0"/>
            </a:endParaRPr>
          </a:p>
          <a:p>
            <a:r>
              <a:rPr lang="es-ES_tradnl" sz="2000" baseline="0" dirty="0" smtClean="0">
                <a:latin typeface="Times" charset="0"/>
              </a:rPr>
              <a:t>  </a:t>
            </a:r>
            <a:endParaRPr lang="es-ES_tradnl" b="1" baseline="0" dirty="0">
              <a:solidFill>
                <a:schemeClr val="tx2"/>
              </a:solidFill>
              <a:latin typeface="Times" charset="0"/>
            </a:endParaRPr>
          </a:p>
          <a:p>
            <a:pPr marL="271463" indent="-271463">
              <a:buFont typeface="Wingdings" charset="0"/>
              <a:buChar char="§"/>
            </a:pPr>
            <a:r>
              <a:rPr lang="es-ES_tradnl" b="1" baseline="0" smtClean="0">
                <a:solidFill>
                  <a:schemeClr val="tx2"/>
                </a:solidFill>
              </a:rPr>
              <a:t>Disoluciones </a:t>
            </a:r>
            <a:r>
              <a:rPr lang="es-ES_tradnl" b="1" baseline="0" dirty="0" smtClean="0">
                <a:solidFill>
                  <a:schemeClr val="tx2"/>
                </a:solidFill>
              </a:rPr>
              <a:t>reales (Convenio II)</a:t>
            </a:r>
            <a:endParaRPr lang="es-ES_tradnl" sz="2000" baseline="0" dirty="0"/>
          </a:p>
          <a:p>
            <a:pPr marL="271463">
              <a:buFont typeface="Wingdings" charset="0"/>
              <a:buNone/>
            </a:pPr>
            <a:r>
              <a:rPr lang="es-ES_tradnl" sz="2000" baseline="0" dirty="0" smtClean="0">
                <a:solidFill>
                  <a:schemeClr val="accent2"/>
                </a:solidFill>
              </a:rPr>
              <a:t>Referencia escala fracci</a:t>
            </a:r>
            <a:r>
              <a:rPr lang="es-ES_tradnl" sz="2000" baseline="0" dirty="0">
                <a:solidFill>
                  <a:schemeClr val="accent2"/>
                </a:solidFill>
              </a:rPr>
              <a:t>o</a:t>
            </a:r>
            <a:r>
              <a:rPr lang="es-ES_tradnl" sz="2000" baseline="0" dirty="0" smtClean="0">
                <a:solidFill>
                  <a:schemeClr val="accent2"/>
                </a:solidFill>
              </a:rPr>
              <a:t>nes molares</a:t>
            </a:r>
            <a:endParaRPr lang="es-ES_tradnl" sz="2000" baseline="0" dirty="0">
              <a:solidFill>
                <a:schemeClr val="accent2"/>
              </a:solidFill>
            </a:endParaRPr>
          </a:p>
          <a:p>
            <a:pPr marL="271463">
              <a:buFont typeface="Wingdings" charset="0"/>
              <a:buNone/>
            </a:pPr>
            <a:r>
              <a:rPr lang="es-ES_tradnl" sz="2000" i="1" baseline="0" dirty="0">
                <a:solidFill>
                  <a:srgbClr val="3366FF"/>
                </a:solidFill>
              </a:rPr>
              <a:t>D</a:t>
            </a:r>
            <a:r>
              <a:rPr lang="es-ES_tradnl" sz="2000" i="1" baseline="0" dirty="0" smtClean="0">
                <a:solidFill>
                  <a:srgbClr val="3366FF"/>
                </a:solidFill>
              </a:rPr>
              <a:t>isolvente </a:t>
            </a:r>
            <a:r>
              <a:rPr lang="es-ES_tradnl" sz="2000" i="1" baseline="0" dirty="0">
                <a:solidFill>
                  <a:srgbClr val="3366FF"/>
                </a:solidFill>
              </a:rPr>
              <a:t>: </a:t>
            </a:r>
            <a:r>
              <a:rPr lang="es-ES_tradnl" sz="2000" baseline="0" dirty="0"/>
              <a:t>Líquido puro a la presión y temperatura de la </a:t>
            </a:r>
            <a:r>
              <a:rPr lang="es-ES_tradnl" sz="2000" baseline="0" dirty="0" smtClean="0"/>
              <a:t>disolución</a:t>
            </a:r>
          </a:p>
          <a:p>
            <a:pPr marL="271463">
              <a:buFont typeface="Wingdings" charset="0"/>
              <a:buNone/>
            </a:pPr>
            <a:r>
              <a:rPr lang="es-ES_tradnl" sz="2000" i="1" baseline="0" dirty="0">
                <a:solidFill>
                  <a:srgbClr val="3366FF"/>
                </a:solidFill>
              </a:rPr>
              <a:t>Soluto </a:t>
            </a:r>
            <a:r>
              <a:rPr lang="es-ES_tradnl" sz="2000" i="1" baseline="0" dirty="0" smtClean="0">
                <a:solidFill>
                  <a:srgbClr val="3366FF"/>
                </a:solidFill>
              </a:rPr>
              <a:t>: </a:t>
            </a:r>
            <a:r>
              <a:rPr lang="es-ES_tradnl" sz="2000" baseline="0" dirty="0" smtClean="0"/>
              <a:t>Estado ficticio </a:t>
            </a:r>
            <a:r>
              <a:rPr lang="es-ES_tradnl" sz="2000" baseline="0" dirty="0"/>
              <a:t>a la presión y temperatura de la </a:t>
            </a:r>
            <a:r>
              <a:rPr lang="es-ES_tradnl" sz="2000" baseline="0" dirty="0" smtClean="0"/>
              <a:t>disolución y en el que el líquido puro tiene una presión de vapor igual a la constante de Henry</a:t>
            </a:r>
            <a:endParaRPr lang="es-ES_tradnl" sz="2000" baseline="0" dirty="0"/>
          </a:p>
          <a:p>
            <a:endParaRPr lang="es-ES_tradnl" b="1" baseline="0" dirty="0">
              <a:solidFill>
                <a:schemeClr val="tx2"/>
              </a:solidFill>
              <a:latin typeface="Times" charset="0"/>
            </a:endParaRPr>
          </a:p>
        </p:txBody>
      </p:sp>
      <p:graphicFrame>
        <p:nvGraphicFramePr>
          <p:cNvPr id="739335" name="Object 7"/>
          <p:cNvGraphicFramePr>
            <a:graphicFrameLocks noChangeAspect="1"/>
          </p:cNvGraphicFramePr>
          <p:nvPr>
            <p:extLst/>
          </p:nvPr>
        </p:nvGraphicFramePr>
        <p:xfrm>
          <a:off x="4800600" y="2132856"/>
          <a:ext cx="3943350" cy="558800"/>
        </p:xfrm>
        <a:graphic>
          <a:graphicData uri="http://schemas.openxmlformats.org/presentationml/2006/ole">
            <mc:AlternateContent xmlns:mc="http://schemas.openxmlformats.org/markup-compatibility/2006">
              <mc:Choice xmlns:v="urn:schemas-microsoft-com:vml" Requires="v">
                <p:oleObj spid="_x0000_s980004" name="Equation" r:id="rId5" imgW="2781300" imgH="393700" progId="Equation.3">
                  <p:embed/>
                </p:oleObj>
              </mc:Choice>
              <mc:Fallback>
                <p:oleObj name="Equation" r:id="rId5" imgW="2781300" imgH="393700" progId="Equation.3">
                  <p:embed/>
                  <p:pic>
                    <p:nvPicPr>
                      <p:cNvPr id="0" name=""/>
                      <p:cNvPicPr>
                        <a:picLocks noChangeAspect="1" noChangeArrowheads="1"/>
                      </p:cNvPicPr>
                      <p:nvPr/>
                    </p:nvPicPr>
                    <p:blipFill>
                      <a:blip r:embed="rId6"/>
                      <a:srcRect/>
                      <a:stretch>
                        <a:fillRect/>
                      </a:stretch>
                    </p:blipFill>
                    <p:spPr bwMode="auto">
                      <a:xfrm>
                        <a:off x="4800600" y="2132856"/>
                        <a:ext cx="3943350" cy="558800"/>
                      </a:xfrm>
                      <a:prstGeom prst="rect">
                        <a:avLst/>
                      </a:prstGeom>
                      <a:noFill/>
                      <a:ln>
                        <a:noFill/>
                      </a:ln>
                      <a:effectLst/>
                      <a:extLst/>
                    </p:spPr>
                  </p:pic>
                </p:oleObj>
              </mc:Fallback>
            </mc:AlternateContent>
          </a:graphicData>
        </a:graphic>
      </p:graphicFrame>
      <p:sp>
        <p:nvSpPr>
          <p:cNvPr id="7"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aphicFrame>
        <p:nvGraphicFramePr>
          <p:cNvPr id="6" name="Object 7"/>
          <p:cNvGraphicFramePr>
            <a:graphicFrameLocks noChangeAspect="1"/>
          </p:cNvGraphicFramePr>
          <p:nvPr>
            <p:extLst/>
          </p:nvPr>
        </p:nvGraphicFramePr>
        <p:xfrm>
          <a:off x="4800600" y="5301208"/>
          <a:ext cx="4033837" cy="558800"/>
        </p:xfrm>
        <a:graphic>
          <a:graphicData uri="http://schemas.openxmlformats.org/presentationml/2006/ole">
            <mc:AlternateContent xmlns:mc="http://schemas.openxmlformats.org/markup-compatibility/2006">
              <mc:Choice xmlns:v="urn:schemas-microsoft-com:vml" Requires="v">
                <p:oleObj spid="_x0000_s980005" name="Equation" r:id="rId7" imgW="2844800" imgH="393700" progId="Equation.3">
                  <p:embed/>
                </p:oleObj>
              </mc:Choice>
              <mc:Fallback>
                <p:oleObj name="Equation" r:id="rId7" imgW="2844800" imgH="393700" progId="Equation.3">
                  <p:embed/>
                  <p:pic>
                    <p:nvPicPr>
                      <p:cNvPr id="0" name=""/>
                      <p:cNvPicPr>
                        <a:picLocks noChangeAspect="1" noChangeArrowheads="1"/>
                      </p:cNvPicPr>
                      <p:nvPr/>
                    </p:nvPicPr>
                    <p:blipFill>
                      <a:blip r:embed="rId8"/>
                      <a:srcRect/>
                      <a:stretch>
                        <a:fillRect/>
                      </a:stretch>
                    </p:blipFill>
                    <p:spPr bwMode="auto">
                      <a:xfrm>
                        <a:off x="4800600" y="5301208"/>
                        <a:ext cx="4033837" cy="558800"/>
                      </a:xfrm>
                      <a:prstGeom prst="rect">
                        <a:avLst/>
                      </a:prstGeom>
                      <a:noFill/>
                      <a:ln>
                        <a:noFill/>
                      </a:ln>
                      <a:effectLst/>
                      <a:extLst/>
                    </p:spPr>
                  </p:pic>
                </p:oleObj>
              </mc:Fallback>
            </mc:AlternateContent>
          </a:graphicData>
        </a:graphic>
      </p:graphicFrame>
      <p:graphicFrame>
        <p:nvGraphicFramePr>
          <p:cNvPr id="8" name="Object 7"/>
          <p:cNvGraphicFramePr>
            <a:graphicFrameLocks noChangeAspect="1"/>
          </p:cNvGraphicFramePr>
          <p:nvPr>
            <p:extLst/>
          </p:nvPr>
        </p:nvGraphicFramePr>
        <p:xfrm>
          <a:off x="4800600" y="4437112"/>
          <a:ext cx="4343400" cy="558800"/>
        </p:xfrm>
        <a:graphic>
          <a:graphicData uri="http://schemas.openxmlformats.org/presentationml/2006/ole">
            <mc:AlternateContent xmlns:mc="http://schemas.openxmlformats.org/markup-compatibility/2006">
              <mc:Choice xmlns:v="urn:schemas-microsoft-com:vml" Requires="v">
                <p:oleObj spid="_x0000_s980006" name="Equation" r:id="rId9" imgW="3060700" imgH="393700" progId="Equation.3">
                  <p:embed/>
                </p:oleObj>
              </mc:Choice>
              <mc:Fallback>
                <p:oleObj name="Equation" r:id="rId9" imgW="3060700" imgH="393700" progId="Equation.3">
                  <p:embed/>
                  <p:pic>
                    <p:nvPicPr>
                      <p:cNvPr id="0" name=""/>
                      <p:cNvPicPr>
                        <a:picLocks noChangeAspect="1" noChangeArrowheads="1"/>
                      </p:cNvPicPr>
                      <p:nvPr/>
                    </p:nvPicPr>
                    <p:blipFill>
                      <a:blip r:embed="rId10"/>
                      <a:srcRect/>
                      <a:stretch>
                        <a:fillRect/>
                      </a:stretch>
                    </p:blipFill>
                    <p:spPr bwMode="auto">
                      <a:xfrm>
                        <a:off x="4800600" y="4437112"/>
                        <a:ext cx="4343400" cy="558800"/>
                      </a:xfrm>
                      <a:prstGeom prst="rect">
                        <a:avLst/>
                      </a:prstGeom>
                      <a:noFill/>
                      <a:ln>
                        <a:noFill/>
                      </a:ln>
                      <a:effectLst/>
                      <a:extLst/>
                    </p:spPr>
                  </p:pic>
                </p:oleObj>
              </mc:Fallback>
            </mc:AlternateContent>
          </a:graphicData>
        </a:graphic>
      </p:graphicFrame>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19820006"/>
      </p:ext>
    </p:extLst>
  </p:cSld>
  <p:clrMapOvr>
    <a:masterClrMapping/>
  </p:clrMapOvr>
  <mc:AlternateContent xmlns:mc="http://schemas.openxmlformats.org/markup-compatibility/2006" xmlns:p14="http://schemas.microsoft.com/office/powerpoint/2010/main">
    <mc:Choice Requires="p14">
      <p:transition spd="slow" p14:dur="2000" advTm="104144"/>
    </mc:Choice>
    <mc:Fallback xmlns="">
      <p:transition spd="slow" advTm="104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4" name="Text Box 6"/>
          <p:cNvSpPr txBox="1">
            <a:spLocks noChangeArrowheads="1"/>
          </p:cNvSpPr>
          <p:nvPr/>
        </p:nvSpPr>
        <p:spPr bwMode="auto">
          <a:xfrm>
            <a:off x="0" y="1340768"/>
            <a:ext cx="4602088" cy="520142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buFont typeface="Wingdings" charset="0"/>
              <a:buChar char="§"/>
            </a:pPr>
            <a:r>
              <a:rPr lang="es-ES_tradnl" b="1" baseline="0" dirty="0">
                <a:solidFill>
                  <a:schemeClr val="tx2"/>
                </a:solidFill>
                <a:latin typeface="Times" charset="0"/>
              </a:rPr>
              <a:t> </a:t>
            </a:r>
            <a:r>
              <a:rPr lang="es-ES_tradnl" b="1" baseline="0" dirty="0" smtClean="0">
                <a:solidFill>
                  <a:schemeClr val="tx2"/>
                </a:solidFill>
                <a:latin typeface="Times" charset="0"/>
              </a:rPr>
              <a:t>Disoluciones (CII, </a:t>
            </a:r>
            <a:r>
              <a:rPr lang="es-ES_tradnl" b="1" baseline="0" dirty="0" err="1" smtClean="0">
                <a:solidFill>
                  <a:schemeClr val="tx2"/>
                </a:solidFill>
                <a:latin typeface="Times" charset="0"/>
              </a:rPr>
              <a:t>cont</a:t>
            </a:r>
            <a:r>
              <a:rPr lang="es-ES_tradnl" b="1" baseline="0" dirty="0" smtClean="0">
                <a:solidFill>
                  <a:schemeClr val="tx2"/>
                </a:solidFill>
                <a:latin typeface="Times" charset="0"/>
              </a:rPr>
              <a:t>)</a:t>
            </a:r>
            <a:endParaRPr lang="es-ES_tradnl" sz="2000" baseline="0" dirty="0"/>
          </a:p>
          <a:p>
            <a:pPr marL="271463">
              <a:buFont typeface="Wingdings" charset="0"/>
              <a:buNone/>
            </a:pPr>
            <a:r>
              <a:rPr lang="es-ES_tradnl" sz="2000" baseline="0" dirty="0" smtClean="0">
                <a:solidFill>
                  <a:schemeClr val="accent2"/>
                </a:solidFill>
              </a:rPr>
              <a:t>Referencia escala </a:t>
            </a:r>
            <a:r>
              <a:rPr lang="es-ES_tradnl" sz="2000" baseline="0" dirty="0" err="1" smtClean="0">
                <a:solidFill>
                  <a:schemeClr val="accent2"/>
                </a:solidFill>
              </a:rPr>
              <a:t>molalidades</a:t>
            </a:r>
            <a:endParaRPr lang="es-ES_tradnl" sz="2000" baseline="0" dirty="0" smtClean="0">
              <a:solidFill>
                <a:schemeClr val="accent2"/>
              </a:solidFill>
            </a:endParaRPr>
          </a:p>
          <a:p>
            <a:pPr marL="271463">
              <a:buFont typeface="Wingdings" charset="0"/>
              <a:buNone/>
            </a:pPr>
            <a:r>
              <a:rPr lang="es-ES_tradnl" sz="2000" i="1" baseline="0" dirty="0" smtClean="0">
                <a:solidFill>
                  <a:srgbClr val="3366FF"/>
                </a:solidFill>
              </a:rPr>
              <a:t>Soluto </a:t>
            </a:r>
            <a:r>
              <a:rPr lang="es-ES_tradnl" sz="2000" i="1" baseline="0" dirty="0">
                <a:solidFill>
                  <a:srgbClr val="3366FF"/>
                </a:solidFill>
              </a:rPr>
              <a:t>: </a:t>
            </a:r>
            <a:r>
              <a:rPr lang="es-ES_tradnl" sz="2000" baseline="0" dirty="0"/>
              <a:t>Estado ficticio </a:t>
            </a:r>
            <a:r>
              <a:rPr lang="es-ES_tradnl" sz="2000" baseline="0" dirty="0" smtClean="0"/>
              <a:t>que a </a:t>
            </a:r>
            <a:r>
              <a:rPr lang="es-ES_tradnl" sz="2000" baseline="0" dirty="0"/>
              <a:t>la presión y temperatura de la disolución y </a:t>
            </a:r>
            <a:r>
              <a:rPr lang="es-ES_tradnl" sz="2000" baseline="0" dirty="0" smtClean="0"/>
              <a:t>concentración  m = m</a:t>
            </a:r>
            <a:r>
              <a:rPr lang="es-ES_tradnl" sz="2000" baseline="30000" dirty="0" smtClean="0"/>
              <a:t>0</a:t>
            </a:r>
            <a:r>
              <a:rPr lang="es-ES_tradnl" sz="2000" baseline="0" dirty="0" smtClean="0"/>
              <a:t> = 1 mol/kg tiene </a:t>
            </a:r>
            <a:r>
              <a:rPr lang="es-ES_tradnl" sz="2000" baseline="0" dirty="0"/>
              <a:t>una presión de vapor igual a la constante de </a:t>
            </a:r>
            <a:r>
              <a:rPr lang="es-ES_tradnl" sz="2000" baseline="0" dirty="0" smtClean="0"/>
              <a:t>Henry</a:t>
            </a:r>
          </a:p>
          <a:p>
            <a:pPr marL="271463">
              <a:buFont typeface="Wingdings" charset="0"/>
              <a:buNone/>
            </a:pPr>
            <a:endParaRPr lang="es-ES_tradnl" b="1" baseline="0" dirty="0">
              <a:solidFill>
                <a:schemeClr val="tx2"/>
              </a:solidFill>
              <a:latin typeface="Times" charset="0"/>
            </a:endParaRPr>
          </a:p>
          <a:p>
            <a:pPr>
              <a:buFont typeface="Wingdings" charset="0"/>
              <a:buChar char="§"/>
            </a:pPr>
            <a:r>
              <a:rPr lang="es-ES_tradnl" b="1" baseline="0" dirty="0">
                <a:solidFill>
                  <a:schemeClr val="tx2"/>
                </a:solidFill>
                <a:latin typeface="Times" charset="0"/>
              </a:rPr>
              <a:t> </a:t>
            </a:r>
            <a:r>
              <a:rPr lang="es-ES_tradnl" b="1" baseline="0" dirty="0">
                <a:solidFill>
                  <a:schemeClr val="tx2"/>
                </a:solidFill>
              </a:rPr>
              <a:t>Disoluciones (CII, </a:t>
            </a:r>
            <a:r>
              <a:rPr lang="es-ES_tradnl" b="1" baseline="0" dirty="0" err="1">
                <a:solidFill>
                  <a:schemeClr val="tx2"/>
                </a:solidFill>
              </a:rPr>
              <a:t>cont</a:t>
            </a:r>
            <a:r>
              <a:rPr lang="es-ES_tradnl" b="1" baseline="0" dirty="0">
                <a:solidFill>
                  <a:schemeClr val="tx2"/>
                </a:solidFill>
              </a:rPr>
              <a:t>)</a:t>
            </a:r>
            <a:endParaRPr lang="es-ES_tradnl" sz="2000" baseline="0" dirty="0"/>
          </a:p>
          <a:p>
            <a:pPr marL="271463">
              <a:buFont typeface="Wingdings" charset="0"/>
              <a:buNone/>
            </a:pPr>
            <a:r>
              <a:rPr lang="es-ES_tradnl" sz="2000" baseline="0" dirty="0" smtClean="0">
                <a:solidFill>
                  <a:schemeClr val="accent2"/>
                </a:solidFill>
              </a:rPr>
              <a:t>Referencia escala concentraciones</a:t>
            </a:r>
            <a:endParaRPr lang="es-ES_tradnl" sz="2000" baseline="0" dirty="0">
              <a:solidFill>
                <a:schemeClr val="accent2"/>
              </a:solidFill>
            </a:endParaRPr>
          </a:p>
          <a:p>
            <a:pPr marL="271463">
              <a:buFont typeface="Wingdings" charset="0"/>
              <a:buNone/>
            </a:pPr>
            <a:r>
              <a:rPr lang="es-ES_tradnl" sz="2000" i="1" baseline="0" dirty="0" smtClean="0">
                <a:solidFill>
                  <a:srgbClr val="3366FF"/>
                </a:solidFill>
              </a:rPr>
              <a:t>Soluto : </a:t>
            </a:r>
            <a:r>
              <a:rPr lang="es-ES_tradnl" sz="2000" baseline="0" dirty="0"/>
              <a:t>Estado ficticio que a la presión y temperatura de la disolución y concentración  </a:t>
            </a:r>
            <a:r>
              <a:rPr lang="es-ES_tradnl" sz="2000" baseline="0" dirty="0" smtClean="0"/>
              <a:t>c = c</a:t>
            </a:r>
            <a:r>
              <a:rPr lang="es-ES_tradnl" sz="2000" baseline="30000" dirty="0" smtClean="0"/>
              <a:t>0</a:t>
            </a:r>
            <a:r>
              <a:rPr lang="es-ES_tradnl" sz="2000" baseline="0" dirty="0" smtClean="0"/>
              <a:t> </a:t>
            </a:r>
            <a:r>
              <a:rPr lang="es-ES_tradnl" sz="2000" baseline="0" dirty="0"/>
              <a:t>=</a:t>
            </a:r>
            <a:r>
              <a:rPr lang="es-ES_tradnl" sz="2000" baseline="0" dirty="0" smtClean="0"/>
              <a:t> </a:t>
            </a:r>
            <a:r>
              <a:rPr lang="es-ES_tradnl" sz="2000" baseline="0" dirty="0"/>
              <a:t>1 mol</a:t>
            </a:r>
            <a:r>
              <a:rPr lang="es-ES_tradnl" sz="2000" baseline="0" dirty="0" smtClean="0"/>
              <a:t>/</a:t>
            </a:r>
            <a:r>
              <a:rPr lang="es-ES_tradnl" sz="2000" i="1" baseline="0" dirty="0" smtClean="0"/>
              <a:t>l</a:t>
            </a:r>
            <a:r>
              <a:rPr lang="es-ES_tradnl" sz="2000" baseline="0" dirty="0" smtClean="0"/>
              <a:t> </a:t>
            </a:r>
            <a:r>
              <a:rPr lang="es-ES_tradnl" sz="2000" baseline="0" dirty="0"/>
              <a:t>tiene una presión de vapor igual a la constante de Henry</a:t>
            </a:r>
          </a:p>
        </p:txBody>
      </p:sp>
      <p:sp>
        <p:nvSpPr>
          <p:cNvPr id="7"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graphicFrame>
        <p:nvGraphicFramePr>
          <p:cNvPr id="8" name="Object 7"/>
          <p:cNvGraphicFramePr>
            <a:graphicFrameLocks noChangeAspect="1"/>
          </p:cNvGraphicFramePr>
          <p:nvPr>
            <p:extLst>
              <p:ext uri="{D42A27DB-BD31-4B8C-83A1-F6EECF244321}">
                <p14:modId xmlns:p14="http://schemas.microsoft.com/office/powerpoint/2010/main" val="122095743"/>
              </p:ext>
            </p:extLst>
          </p:nvPr>
        </p:nvGraphicFramePr>
        <p:xfrm>
          <a:off x="4679950" y="1773238"/>
          <a:ext cx="4343400" cy="558800"/>
        </p:xfrm>
        <a:graphic>
          <a:graphicData uri="http://schemas.openxmlformats.org/presentationml/2006/ole">
            <mc:AlternateContent xmlns:mc="http://schemas.openxmlformats.org/markup-compatibility/2006">
              <mc:Choice xmlns:v="urn:schemas-microsoft-com:vml" Requires="v">
                <p:oleObj spid="_x0000_s909756" name="Equation" r:id="rId5" imgW="3060700" imgH="393700" progId="Equation.3">
                  <p:embed/>
                </p:oleObj>
              </mc:Choice>
              <mc:Fallback>
                <p:oleObj name="Equation" r:id="rId5" imgW="3060700" imgH="393700" progId="Equation.3">
                  <p:embed/>
                  <p:pic>
                    <p:nvPicPr>
                      <p:cNvPr id="0" name=""/>
                      <p:cNvPicPr>
                        <a:picLocks noChangeAspect="1" noChangeArrowheads="1"/>
                      </p:cNvPicPr>
                      <p:nvPr/>
                    </p:nvPicPr>
                    <p:blipFill>
                      <a:blip r:embed="rId6"/>
                      <a:srcRect/>
                      <a:stretch>
                        <a:fillRect/>
                      </a:stretch>
                    </p:blipFill>
                    <p:spPr bwMode="auto">
                      <a:xfrm>
                        <a:off x="4679950" y="1773238"/>
                        <a:ext cx="4343400" cy="558800"/>
                      </a:xfrm>
                      <a:prstGeom prst="rect">
                        <a:avLst/>
                      </a:prstGeom>
                      <a:noFill/>
                      <a:ln>
                        <a:noFill/>
                      </a:ln>
                      <a:effectLs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84500641"/>
              </p:ext>
            </p:extLst>
          </p:nvPr>
        </p:nvGraphicFramePr>
        <p:xfrm>
          <a:off x="4679950" y="4509120"/>
          <a:ext cx="4343400" cy="558800"/>
        </p:xfrm>
        <a:graphic>
          <a:graphicData uri="http://schemas.openxmlformats.org/presentationml/2006/ole">
            <mc:AlternateContent xmlns:mc="http://schemas.openxmlformats.org/markup-compatibility/2006">
              <mc:Choice xmlns:v="urn:schemas-microsoft-com:vml" Requires="v">
                <p:oleObj spid="_x0000_s909757" name="Equation" r:id="rId7" imgW="3060700" imgH="393700" progId="Equation.3">
                  <p:embed/>
                </p:oleObj>
              </mc:Choice>
              <mc:Fallback>
                <p:oleObj name="Equation" r:id="rId7" imgW="3060700" imgH="393700" progId="Equation.3">
                  <p:embed/>
                  <p:pic>
                    <p:nvPicPr>
                      <p:cNvPr id="0" name=""/>
                      <p:cNvPicPr>
                        <a:picLocks noChangeAspect="1" noChangeArrowheads="1"/>
                      </p:cNvPicPr>
                      <p:nvPr/>
                    </p:nvPicPr>
                    <p:blipFill>
                      <a:blip r:embed="rId6"/>
                      <a:srcRect/>
                      <a:stretch>
                        <a:fillRect/>
                      </a:stretch>
                    </p:blipFill>
                    <p:spPr bwMode="auto">
                      <a:xfrm>
                        <a:off x="4679950" y="4509120"/>
                        <a:ext cx="4343400" cy="558800"/>
                      </a:xfrm>
                      <a:prstGeom prst="rect">
                        <a:avLst/>
                      </a:prstGeom>
                      <a:noFill/>
                      <a:ln>
                        <a:noFill/>
                      </a:ln>
                      <a:effectLst/>
                      <a:extLst/>
                    </p:spPr>
                  </p:pic>
                </p:oleObj>
              </mc:Fallback>
            </mc:AlternateContent>
          </a:graphicData>
        </a:graphic>
      </p:graphicFrame>
      <p:graphicFrame>
        <p:nvGraphicFramePr>
          <p:cNvPr id="11" name="Object 7"/>
          <p:cNvGraphicFramePr>
            <a:graphicFrameLocks noChangeAspect="1"/>
          </p:cNvGraphicFramePr>
          <p:nvPr>
            <p:extLst>
              <p:ext uri="{D42A27DB-BD31-4B8C-83A1-F6EECF244321}">
                <p14:modId xmlns:p14="http://schemas.microsoft.com/office/powerpoint/2010/main" val="3422689203"/>
              </p:ext>
            </p:extLst>
          </p:nvPr>
        </p:nvGraphicFramePr>
        <p:xfrm>
          <a:off x="4933950" y="5301208"/>
          <a:ext cx="4089400" cy="955675"/>
        </p:xfrm>
        <a:graphic>
          <a:graphicData uri="http://schemas.openxmlformats.org/presentationml/2006/ole">
            <mc:AlternateContent xmlns:mc="http://schemas.openxmlformats.org/markup-compatibility/2006">
              <mc:Choice xmlns:v="urn:schemas-microsoft-com:vml" Requires="v">
                <p:oleObj spid="_x0000_s909758" name="Equation" r:id="rId8" imgW="2882900" imgH="673100" progId="Equation.3">
                  <p:embed/>
                </p:oleObj>
              </mc:Choice>
              <mc:Fallback>
                <p:oleObj name="Equation" r:id="rId8" imgW="2882900" imgH="673100" progId="Equation.3">
                  <p:embed/>
                  <p:pic>
                    <p:nvPicPr>
                      <p:cNvPr id="0" name=""/>
                      <p:cNvPicPr>
                        <a:picLocks noChangeAspect="1" noChangeArrowheads="1"/>
                      </p:cNvPicPr>
                      <p:nvPr/>
                    </p:nvPicPr>
                    <p:blipFill>
                      <a:blip r:embed="rId9"/>
                      <a:srcRect/>
                      <a:stretch>
                        <a:fillRect/>
                      </a:stretch>
                    </p:blipFill>
                    <p:spPr bwMode="auto">
                      <a:xfrm>
                        <a:off x="4933950" y="5301208"/>
                        <a:ext cx="4089400" cy="955675"/>
                      </a:xfrm>
                      <a:prstGeom prst="rect">
                        <a:avLst/>
                      </a:prstGeom>
                      <a:noFill/>
                      <a:ln>
                        <a:noFill/>
                      </a:ln>
                      <a:effectLst/>
                      <a:extLst/>
                    </p:spPr>
                  </p:pic>
                </p:oleObj>
              </mc:Fallback>
            </mc:AlternateContent>
          </a:graphicData>
        </a:graphic>
      </p:graphicFrame>
      <p:sp>
        <p:nvSpPr>
          <p:cNvPr id="2" name="TextBox 1"/>
          <p:cNvSpPr txBox="1"/>
          <p:nvPr/>
        </p:nvSpPr>
        <p:spPr>
          <a:xfrm>
            <a:off x="4283968" y="3645024"/>
            <a:ext cx="4704051" cy="707886"/>
          </a:xfrm>
          <a:prstGeom prst="rect">
            <a:avLst/>
          </a:prstGeom>
          <a:noFill/>
        </p:spPr>
        <p:txBody>
          <a:bodyPr wrap="none" rtlCol="0">
            <a:spAutoFit/>
          </a:bodyPr>
          <a:lstStyle/>
          <a:p>
            <a:r>
              <a:rPr lang="en-US" sz="2000" b="1" i="1" baseline="0" dirty="0" smtClean="0">
                <a:solidFill>
                  <a:srgbClr val="FF0000"/>
                </a:solidFill>
              </a:rPr>
              <a:t>El </a:t>
            </a:r>
            <a:r>
              <a:rPr lang="en-US" sz="2000" b="1" i="1" baseline="0" dirty="0" err="1" smtClean="0">
                <a:solidFill>
                  <a:srgbClr val="FF0000"/>
                </a:solidFill>
              </a:rPr>
              <a:t>disolvente</a:t>
            </a:r>
            <a:r>
              <a:rPr lang="en-US" sz="2000" b="1" i="1" baseline="0" dirty="0" smtClean="0">
                <a:solidFill>
                  <a:srgbClr val="FF0000"/>
                </a:solidFill>
              </a:rPr>
              <a:t> </a:t>
            </a:r>
            <a:r>
              <a:rPr lang="en-US" sz="2000" b="1" i="1" baseline="0" dirty="0" err="1" smtClean="0">
                <a:solidFill>
                  <a:srgbClr val="FF0000"/>
                </a:solidFill>
              </a:rPr>
              <a:t>siempre</a:t>
            </a:r>
            <a:r>
              <a:rPr lang="en-US" sz="2000" b="1" i="1" baseline="0" dirty="0" smtClean="0">
                <a:solidFill>
                  <a:srgbClr val="FF0000"/>
                </a:solidFill>
              </a:rPr>
              <a:t> en la </a:t>
            </a:r>
            <a:r>
              <a:rPr lang="en-US" sz="2000" b="1" i="1" baseline="0" dirty="0" err="1" smtClean="0">
                <a:solidFill>
                  <a:srgbClr val="FF0000"/>
                </a:solidFill>
              </a:rPr>
              <a:t>escala</a:t>
            </a:r>
            <a:r>
              <a:rPr lang="en-US" sz="2000" b="1" i="1" baseline="0" dirty="0" smtClean="0">
                <a:solidFill>
                  <a:srgbClr val="FF0000"/>
                </a:solidFill>
              </a:rPr>
              <a:t> de </a:t>
            </a:r>
          </a:p>
          <a:p>
            <a:r>
              <a:rPr lang="en-US" sz="2000" b="1" i="1" baseline="0" dirty="0" err="1" smtClean="0">
                <a:solidFill>
                  <a:srgbClr val="FF0000"/>
                </a:solidFill>
              </a:rPr>
              <a:t>fracciones</a:t>
            </a:r>
            <a:r>
              <a:rPr lang="en-US" sz="2000" b="1" i="1" baseline="0" dirty="0" smtClean="0">
                <a:solidFill>
                  <a:srgbClr val="FF0000"/>
                </a:solidFill>
              </a:rPr>
              <a:t> </a:t>
            </a:r>
            <a:r>
              <a:rPr lang="en-US" sz="2000" b="1" i="1" baseline="0" dirty="0" err="1" smtClean="0">
                <a:solidFill>
                  <a:srgbClr val="FF0000"/>
                </a:solidFill>
              </a:rPr>
              <a:t>molares</a:t>
            </a:r>
            <a:r>
              <a:rPr lang="en-US" sz="2000" b="1" i="1" baseline="0" dirty="0" smtClean="0">
                <a:solidFill>
                  <a:srgbClr val="FF0000"/>
                </a:solidFill>
              </a:rPr>
              <a:t> y </a:t>
            </a:r>
            <a:r>
              <a:rPr lang="en-US" sz="2000" b="1" i="1" baseline="0" dirty="0" err="1" smtClean="0">
                <a:solidFill>
                  <a:srgbClr val="FF0000"/>
                </a:solidFill>
              </a:rPr>
              <a:t>referido</a:t>
            </a:r>
            <a:r>
              <a:rPr lang="en-US" sz="2000" b="1" i="1" baseline="0" dirty="0" smtClean="0">
                <a:solidFill>
                  <a:srgbClr val="FF0000"/>
                </a:solidFill>
              </a:rPr>
              <a:t> a ley Raoult</a:t>
            </a:r>
            <a:endParaRPr lang="en-US" sz="2000" b="1" i="1" baseline="0" dirty="0">
              <a:solidFill>
                <a:srgbClr val="FF0000"/>
              </a:solidFill>
            </a:endParaRPr>
          </a:p>
        </p:txBody>
      </p:sp>
      <p:grpSp>
        <p:nvGrpSpPr>
          <p:cNvPr id="5" name="Agrupar 4"/>
          <p:cNvGrpSpPr/>
          <p:nvPr/>
        </p:nvGrpSpPr>
        <p:grpSpPr>
          <a:xfrm>
            <a:off x="4464224" y="2565400"/>
            <a:ext cx="4559126" cy="955675"/>
            <a:chOff x="4464224" y="2565400"/>
            <a:chExt cx="4559126" cy="955675"/>
          </a:xfrm>
        </p:grpSpPr>
        <p:graphicFrame>
          <p:nvGraphicFramePr>
            <p:cNvPr id="739335" name="Object 7"/>
            <p:cNvGraphicFramePr>
              <a:graphicFrameLocks noChangeAspect="1"/>
            </p:cNvGraphicFramePr>
            <p:nvPr>
              <p:extLst>
                <p:ext uri="{D42A27DB-BD31-4B8C-83A1-F6EECF244321}">
                  <p14:modId xmlns:p14="http://schemas.microsoft.com/office/powerpoint/2010/main" val="42742456"/>
                </p:ext>
              </p:extLst>
            </p:nvPr>
          </p:nvGraphicFramePr>
          <p:xfrm>
            <a:off x="4737100" y="2565400"/>
            <a:ext cx="4286250" cy="955675"/>
          </p:xfrm>
          <a:graphic>
            <a:graphicData uri="http://schemas.openxmlformats.org/presentationml/2006/ole">
              <mc:AlternateContent xmlns:mc="http://schemas.openxmlformats.org/markup-compatibility/2006">
                <mc:Choice xmlns:v="urn:schemas-microsoft-com:vml" Requires="v">
                  <p:oleObj spid="_x0000_s909759" name="Equation" r:id="rId10" imgW="3022600" imgH="673100" progId="Equation.3">
                    <p:embed/>
                  </p:oleObj>
                </mc:Choice>
                <mc:Fallback>
                  <p:oleObj name="Equation" r:id="rId10" imgW="3022600" imgH="673100" progId="Equation.3">
                    <p:embed/>
                    <p:pic>
                      <p:nvPicPr>
                        <p:cNvPr id="0" name=""/>
                        <p:cNvPicPr>
                          <a:picLocks noChangeAspect="1" noChangeArrowheads="1"/>
                        </p:cNvPicPr>
                        <p:nvPr/>
                      </p:nvPicPr>
                      <p:blipFill>
                        <a:blip r:embed="rId11"/>
                        <a:srcRect/>
                        <a:stretch>
                          <a:fillRect/>
                        </a:stretch>
                      </p:blipFill>
                      <p:spPr bwMode="auto">
                        <a:xfrm>
                          <a:off x="4737100" y="2565400"/>
                          <a:ext cx="4286250" cy="955675"/>
                        </a:xfrm>
                        <a:prstGeom prst="rect">
                          <a:avLst/>
                        </a:prstGeom>
                        <a:noFill/>
                        <a:ln>
                          <a:noFill/>
                        </a:ln>
                        <a:effectLst/>
                        <a:extLst/>
                      </p:spPr>
                    </p:pic>
                  </p:oleObj>
                </mc:Fallback>
              </mc:AlternateContent>
            </a:graphicData>
          </a:graphic>
        </p:graphicFrame>
        <p:pic>
          <p:nvPicPr>
            <p:cNvPr id="4" name="Imagen 3"/>
            <p:cNvPicPr>
              <a:picLocks noChangeAspect="1"/>
            </p:cNvPicPr>
            <p:nvPr/>
          </p:nvPicPr>
          <p:blipFill>
            <a:blip r:embed="rId12"/>
            <a:stretch>
              <a:fillRect/>
            </a:stretch>
          </p:blipFill>
          <p:spPr>
            <a:xfrm>
              <a:off x="4464224" y="2713140"/>
              <a:ext cx="2124000" cy="622743"/>
            </a:xfrm>
            <a:prstGeom prst="rect">
              <a:avLst/>
            </a:prstGeom>
          </p:spPr>
        </p:pic>
      </p:grpSp>
      <p:pic>
        <p:nvPicPr>
          <p:cNvPr id="6" name="Imagen 5"/>
          <p:cNvPicPr>
            <a:picLocks noChangeAspect="1"/>
          </p:cNvPicPr>
          <p:nvPr/>
        </p:nvPicPr>
        <p:blipFill>
          <a:blip r:embed="rId12"/>
          <a:stretch>
            <a:fillRect/>
          </a:stretch>
        </p:blipFill>
        <p:spPr>
          <a:xfrm>
            <a:off x="4644240" y="5445803"/>
            <a:ext cx="2088000" cy="612188"/>
          </a:xfrm>
          <a:prstGeom prst="rect">
            <a:avLst/>
          </a:prstGeom>
        </p:spPr>
      </p:pic>
      <p:pic>
        <p:nvPicPr>
          <p:cNvPr id="9" name="Sonid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283746078"/>
      </p:ext>
    </p:extLst>
  </p:cSld>
  <p:clrMapOvr>
    <a:masterClrMapping/>
  </p:clrMapOvr>
  <mc:AlternateContent xmlns:mc="http://schemas.openxmlformats.org/markup-compatibility/2006" xmlns:p14="http://schemas.microsoft.com/office/powerpoint/2010/main">
    <mc:Choice Requires="p14">
      <p:transition spd="slow" p14:dur="2000" advTm="97898"/>
    </mc:Choice>
    <mc:Fallback xmlns="">
      <p:transition spd="slow" advTm="97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6" name="Text Box 6"/>
          <p:cNvSpPr txBox="1">
            <a:spLocks noGrp="1" noChangeArrowheads="1"/>
          </p:cNvSpPr>
          <p:nvPr>
            <p:ph idx="1"/>
          </p:nvPr>
        </p:nvSpPr>
        <p:spPr>
          <a:xfrm>
            <a:off x="539552" y="1844824"/>
            <a:ext cx="7924800" cy="4103712"/>
          </a:xfrm>
          <a:solidFill>
            <a:srgbClr val="B0D3D8"/>
          </a:solidFill>
          <a:ln/>
          <a:extLst>
            <a:ext uri="{91240B29-F687-4f45-9708-019B960494DF}">
              <a14:hiddenLine xmlns:a14="http://schemas.microsoft.com/office/drawing/2010/main" xmlns="" w="9525">
                <a:solidFill>
                  <a:schemeClr val="folHlink"/>
                </a:solidFill>
                <a:miter lim="800000"/>
                <a:headEnd type="none" w="lg" len="lg"/>
                <a:tailEnd type="none" w="lg" len="lg"/>
              </a14:hiddenLine>
            </a:ext>
          </a:extLst>
        </p:spPr>
        <p:txBody>
          <a:bodyPr>
            <a:normAutofit fontScale="77500" lnSpcReduction="20000"/>
          </a:bodyPr>
          <a:lstStyle>
            <a:lvl1pPr marL="568325" indent="-379413"/>
            <a:lvl2pPr marL="1044575"/>
            <a:lvl3pPr marL="1463675"/>
            <a:lvl4pPr marL="1882775"/>
            <a:lvl5pPr marL="2301875"/>
            <a:lvl6pPr marL="2759075"/>
            <a:lvl7pPr marL="3216275"/>
            <a:lvl8pPr marL="3673475"/>
            <a:lvl9pPr marL="4130675"/>
          </a:lstStyle>
          <a:p>
            <a:pPr eaLnBrk="0" hangingPunct="0">
              <a:lnSpc>
                <a:spcPct val="120000"/>
              </a:lnSpc>
              <a:spcBef>
                <a:spcPct val="0"/>
              </a:spcBef>
              <a:buClrTx/>
              <a:buSzTx/>
              <a:buFont typeface="Wingdings" charset="0"/>
              <a:buChar char="q"/>
            </a:pPr>
            <a:endParaRPr lang="es-ES_tradnl" sz="700" b="1" dirty="0">
              <a:solidFill>
                <a:schemeClr val="tx2"/>
              </a:solidFill>
              <a:latin typeface="Times" charset="0"/>
            </a:endParaRPr>
          </a:p>
          <a:p>
            <a:pPr eaLnBrk="0" hangingPunct="0">
              <a:lnSpc>
                <a:spcPct val="120000"/>
              </a:lnSpc>
              <a:spcBef>
                <a:spcPct val="0"/>
              </a:spcBef>
              <a:buClrTx/>
              <a:buSzTx/>
              <a:buFont typeface="Wingdings" charset="0"/>
              <a:buChar char="q"/>
            </a:pPr>
            <a:r>
              <a:rPr lang="es-ES_tradnl" sz="2600" b="1" dirty="0">
                <a:solidFill>
                  <a:schemeClr val="tx2"/>
                </a:solidFill>
                <a:latin typeface="Times" charset="0"/>
              </a:rPr>
              <a:t>La actividad al igual que </a:t>
            </a:r>
            <a:r>
              <a:rPr lang="es-ES_tradnl" sz="2600" b="1" dirty="0">
                <a:solidFill>
                  <a:schemeClr val="tx2"/>
                </a:solidFill>
                <a:latin typeface="Symbol" charset="0"/>
              </a:rPr>
              <a:t>m</a:t>
            </a:r>
            <a:r>
              <a:rPr lang="es-ES_tradnl" sz="2600" b="1" dirty="0">
                <a:solidFill>
                  <a:schemeClr val="tx2"/>
                </a:solidFill>
                <a:latin typeface="Times" charset="0"/>
              </a:rPr>
              <a:t> da la tendencia de escape de i de la disolución</a:t>
            </a:r>
          </a:p>
          <a:p>
            <a:pPr eaLnBrk="0" hangingPunct="0">
              <a:lnSpc>
                <a:spcPct val="120000"/>
              </a:lnSpc>
              <a:spcBef>
                <a:spcPct val="0"/>
              </a:spcBef>
              <a:buClrTx/>
              <a:buSzTx/>
              <a:buFont typeface="Wingdings" charset="0"/>
              <a:buChar char="q"/>
            </a:pPr>
            <a:endParaRPr lang="es-ES_tradnl" sz="2600" b="1" dirty="0">
              <a:solidFill>
                <a:schemeClr val="tx2"/>
              </a:solidFill>
              <a:latin typeface="Times" charset="0"/>
            </a:endParaRPr>
          </a:p>
          <a:p>
            <a:pPr eaLnBrk="0" hangingPunct="0">
              <a:lnSpc>
                <a:spcPct val="120000"/>
              </a:lnSpc>
              <a:spcBef>
                <a:spcPct val="0"/>
              </a:spcBef>
              <a:buClrTx/>
              <a:buSzTx/>
              <a:buFont typeface="Wingdings" charset="0"/>
              <a:buChar char="q"/>
            </a:pPr>
            <a:r>
              <a:rPr lang="es-ES_tradnl" sz="2600" b="1" dirty="0">
                <a:solidFill>
                  <a:schemeClr val="tx2"/>
                </a:solidFill>
                <a:latin typeface="Times" charset="0"/>
              </a:rPr>
              <a:t>El coeficiente de actividad mide el grado de divergencia del comportamiento de la sustancia </a:t>
            </a:r>
            <a:r>
              <a:rPr lang="ja-JP" altLang="es-ES_tradnl" sz="2600" b="1" dirty="0">
                <a:solidFill>
                  <a:schemeClr val="tx2"/>
                </a:solidFill>
                <a:latin typeface="Arial"/>
              </a:rPr>
              <a:t>“</a:t>
            </a:r>
            <a:r>
              <a:rPr lang="es-ES_tradnl" sz="2600" b="1" dirty="0">
                <a:solidFill>
                  <a:schemeClr val="tx2"/>
                </a:solidFill>
                <a:latin typeface="Times" charset="0"/>
              </a:rPr>
              <a:t>i</a:t>
            </a:r>
            <a:r>
              <a:rPr lang="ja-JP" altLang="es-ES_tradnl" sz="2600" b="1" dirty="0">
                <a:solidFill>
                  <a:schemeClr val="tx2"/>
                </a:solidFill>
                <a:latin typeface="Arial"/>
              </a:rPr>
              <a:t>”</a:t>
            </a:r>
            <a:r>
              <a:rPr lang="es-ES_tradnl" sz="2600" b="1" dirty="0">
                <a:solidFill>
                  <a:schemeClr val="tx2"/>
                </a:solidFill>
                <a:latin typeface="Times" charset="0"/>
              </a:rPr>
              <a:t> con respecto al ideal o </a:t>
            </a:r>
            <a:r>
              <a:rPr lang="es-ES_tradnl" sz="2600" b="1" dirty="0" err="1">
                <a:solidFill>
                  <a:schemeClr val="tx2"/>
                </a:solidFill>
                <a:latin typeface="Times" charset="0"/>
              </a:rPr>
              <a:t>ddi</a:t>
            </a:r>
            <a:r>
              <a:rPr lang="es-ES_tradnl" sz="2600" b="1" dirty="0">
                <a:solidFill>
                  <a:schemeClr val="tx2"/>
                </a:solidFill>
                <a:latin typeface="Times" charset="0"/>
              </a:rPr>
              <a:t> (&gt;1,&lt;1 dependiendo del estado de referencia)</a:t>
            </a:r>
          </a:p>
          <a:p>
            <a:pPr eaLnBrk="0" hangingPunct="0">
              <a:lnSpc>
                <a:spcPct val="120000"/>
              </a:lnSpc>
              <a:spcBef>
                <a:spcPct val="0"/>
              </a:spcBef>
              <a:buClrTx/>
              <a:buSzTx/>
              <a:buFont typeface="Wingdings" charset="0"/>
              <a:buChar char="q"/>
            </a:pPr>
            <a:endParaRPr lang="es-ES_tradnl" sz="2600" b="1" dirty="0">
              <a:solidFill>
                <a:schemeClr val="tx2"/>
              </a:solidFill>
              <a:latin typeface="Times" charset="0"/>
            </a:endParaRPr>
          </a:p>
          <a:p>
            <a:pPr eaLnBrk="0" hangingPunct="0">
              <a:lnSpc>
                <a:spcPct val="120000"/>
              </a:lnSpc>
              <a:spcBef>
                <a:spcPct val="0"/>
              </a:spcBef>
              <a:buClrTx/>
              <a:buSzTx/>
              <a:buFont typeface="Wingdings" charset="0"/>
              <a:buChar char="q"/>
            </a:pPr>
            <a:r>
              <a:rPr lang="es-ES_tradnl" sz="2600" b="1" dirty="0">
                <a:solidFill>
                  <a:schemeClr val="tx2"/>
                </a:solidFill>
                <a:latin typeface="Times" charset="0"/>
              </a:rPr>
              <a:t>La actividad es una magnitud relativa que depende del estado de referencia. Esto no afecta a las propiedades termodinámicas donde intervienen cocientes de actividades.</a:t>
            </a:r>
          </a:p>
          <a:p>
            <a:pPr eaLnBrk="0" hangingPunct="0">
              <a:lnSpc>
                <a:spcPct val="120000"/>
              </a:lnSpc>
              <a:spcBef>
                <a:spcPct val="0"/>
              </a:spcBef>
              <a:buClrTx/>
              <a:buSzTx/>
              <a:buFont typeface="Wingdings" charset="0"/>
              <a:buChar char="q"/>
            </a:pPr>
            <a:r>
              <a:rPr lang="es-ES_tradnl" sz="2600" b="1" dirty="0">
                <a:solidFill>
                  <a:schemeClr val="tx2"/>
                </a:solidFill>
                <a:latin typeface="Times" charset="0"/>
              </a:rPr>
              <a:t>Las disoluciones de sólidos o gases en líquidos </a:t>
            </a:r>
            <a:r>
              <a:rPr lang="es-ES_tradnl" sz="2600" b="1" dirty="0">
                <a:solidFill>
                  <a:schemeClr val="tx2"/>
                </a:solidFill>
                <a:latin typeface="Symbol" charset="0"/>
              </a:rPr>
              <a:t>m</a:t>
            </a:r>
            <a:r>
              <a:rPr lang="es-ES_tradnl" sz="2600" b="1" dirty="0">
                <a:solidFill>
                  <a:schemeClr val="tx2"/>
                </a:solidFill>
                <a:latin typeface="Times" charset="0"/>
              </a:rPr>
              <a:t>(soluto) suele usarse </a:t>
            </a:r>
            <a:r>
              <a:rPr lang="es-ES_tradnl" sz="2600" b="1" dirty="0" err="1">
                <a:solidFill>
                  <a:schemeClr val="tx2"/>
                </a:solidFill>
                <a:latin typeface="Times" charset="0"/>
              </a:rPr>
              <a:t>molalidades</a:t>
            </a:r>
            <a:r>
              <a:rPr lang="es-ES_tradnl" sz="2600" b="1" dirty="0">
                <a:solidFill>
                  <a:schemeClr val="tx2"/>
                </a:solidFill>
                <a:latin typeface="Times" charset="0"/>
              </a:rPr>
              <a:t> o concentraciones y convenio II</a:t>
            </a:r>
          </a:p>
        </p:txBody>
      </p:sp>
      <p:sp>
        <p:nvSpPr>
          <p:cNvPr id="788483" name="Text Box 3"/>
          <p:cNvSpPr txBox="1">
            <a:spLocks noChangeArrowheads="1"/>
          </p:cNvSpPr>
          <p:nvPr/>
        </p:nvSpPr>
        <p:spPr bwMode="auto">
          <a:xfrm>
            <a:off x="762000" y="6019800"/>
            <a:ext cx="8001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latin typeface="Times" charset="0"/>
            </a:endParaRPr>
          </a:p>
        </p:txBody>
      </p:sp>
      <p:sp>
        <p:nvSpPr>
          <p:cNvPr id="788484" name="Text Box 4"/>
          <p:cNvSpPr txBox="1">
            <a:spLocks noChangeArrowheads="1"/>
          </p:cNvSpPr>
          <p:nvPr/>
        </p:nvSpPr>
        <p:spPr bwMode="auto">
          <a:xfrm>
            <a:off x="838200" y="5943600"/>
            <a:ext cx="76962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latin typeface="Times" charset="0"/>
            </a:endParaRPr>
          </a:p>
        </p:txBody>
      </p:sp>
      <p:sp>
        <p:nvSpPr>
          <p:cNvPr id="788485" name="Rectangle 5"/>
          <p:cNvSpPr>
            <a:spLocks noChangeArrowheads="1"/>
          </p:cNvSpPr>
          <p:nvPr/>
        </p:nvSpPr>
        <p:spPr bwMode="auto">
          <a:xfrm>
            <a:off x="3352800" y="5581650"/>
            <a:ext cx="285750" cy="25558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tx1"/>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120000"/>
              </a:lnSpc>
              <a:buFont typeface="Wingdings" charset="0"/>
              <a:buChar char="q"/>
            </a:pPr>
            <a:endParaRPr lang="en-US" sz="900" b="1">
              <a:solidFill>
                <a:schemeClr val="tx2"/>
              </a:solidFill>
              <a:latin typeface="Times" charset="0"/>
            </a:endParaRPr>
          </a:p>
        </p:txBody>
      </p:sp>
      <p:sp>
        <p:nvSpPr>
          <p:cNvPr id="8" name="Rectangle 2"/>
          <p:cNvSpPr>
            <a:spLocks noGrp="1" noChangeArrowheads="1"/>
          </p:cNvSpPr>
          <p:nvPr>
            <p:ph type="title"/>
          </p:nvPr>
        </p:nvSpPr>
        <p:spPr>
          <a:xfrm>
            <a:off x="107504" y="260648"/>
            <a:ext cx="9036496" cy="1143000"/>
          </a:xfrm>
        </p:spPr>
        <p:txBody>
          <a:bodyPr>
            <a:noAutofit/>
          </a:bodyPr>
          <a:lstStyle/>
          <a:p>
            <a:pPr marL="671513" indent="-671513">
              <a:buFont typeface="Times" charset="0"/>
              <a:buNone/>
            </a:pP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6</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Mezclas reales: </a:t>
            </a: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fugacidad y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actividad</a:t>
            </a:r>
          </a:p>
        </p:txBody>
      </p:sp>
      <p:pic>
        <p:nvPicPr>
          <p:cNvPr id="2" name="Sonid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037776365"/>
      </p:ext>
    </p:extLst>
  </p:cSld>
  <p:clrMapOvr>
    <a:masterClrMapping/>
  </p:clrMapOvr>
  <mc:AlternateContent xmlns:mc="http://schemas.openxmlformats.org/markup-compatibility/2006" xmlns:p14="http://schemas.microsoft.com/office/powerpoint/2010/main">
    <mc:Choice Requires="p14">
      <p:transition spd="slow" p14:dur="2000" advTm="13069"/>
    </mc:Choice>
    <mc:Fallback xmlns="">
      <p:transition spd="slow" advTm="130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0834"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graphicFrame>
        <p:nvGraphicFramePr>
          <p:cNvPr id="760835" name="Object 3"/>
          <p:cNvGraphicFramePr>
            <a:graphicFrameLocks noChangeAspect="1"/>
          </p:cNvGraphicFramePr>
          <p:nvPr/>
        </p:nvGraphicFramePr>
        <p:xfrm>
          <a:off x="1619672" y="3512989"/>
          <a:ext cx="4953000" cy="469900"/>
        </p:xfrm>
        <a:graphic>
          <a:graphicData uri="http://schemas.openxmlformats.org/presentationml/2006/ole">
            <mc:AlternateContent xmlns:mc="http://schemas.openxmlformats.org/markup-compatibility/2006">
              <mc:Choice xmlns:v="urn:schemas-microsoft-com:vml" Requires="v">
                <p:oleObj spid="_x0000_s981002" name="Equation" r:id="rId5" imgW="2133600" imgH="203200" progId="Equation.3">
                  <p:embed/>
                </p:oleObj>
              </mc:Choice>
              <mc:Fallback>
                <p:oleObj name="Equation" r:id="rId5" imgW="2133600" imgH="203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9672" y="3512989"/>
                        <a:ext cx="4953000" cy="4699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60847" name="Text Box 15"/>
          <p:cNvSpPr txBox="1">
            <a:spLocks noChangeArrowheads="1"/>
          </p:cNvSpPr>
          <p:nvPr/>
        </p:nvSpPr>
        <p:spPr bwMode="auto">
          <a:xfrm>
            <a:off x="107504" y="1772816"/>
            <a:ext cx="8784976" cy="483209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baseline="0" dirty="0">
                <a:latin typeface="Times" charset="0"/>
              </a:rPr>
              <a:t>A partir de los potenciales químicos se determinan todas las propiedades </a:t>
            </a:r>
            <a:r>
              <a:rPr lang="es-ES_tradnl" baseline="0" dirty="0" smtClean="0">
                <a:latin typeface="Times" charset="0"/>
              </a:rPr>
              <a:t>termodinámicas</a:t>
            </a:r>
            <a:r>
              <a:rPr lang="es-ES_tradnl" baseline="0" dirty="0" smtClean="0"/>
              <a:t>, pero para determinar el potencial químico necesitamos la actividad:</a:t>
            </a:r>
            <a:endParaRPr lang="es-ES_tradnl" baseline="0" dirty="0" smtClean="0">
              <a:latin typeface="Times" charset="0"/>
            </a:endParaRPr>
          </a:p>
          <a:p>
            <a:endParaRPr lang="es-ES_tradnl" baseline="0" dirty="0"/>
          </a:p>
          <a:p>
            <a:endParaRPr lang="es-ES_tradnl" baseline="0" dirty="0" smtClean="0">
              <a:latin typeface="Times" charset="0"/>
            </a:endParaRPr>
          </a:p>
          <a:p>
            <a:endParaRPr lang="es-ES_tradnl" baseline="0" dirty="0" smtClean="0">
              <a:latin typeface="Times" charset="0"/>
            </a:endParaRPr>
          </a:p>
          <a:p>
            <a:r>
              <a:rPr lang="es-ES_tradnl" baseline="0" dirty="0" smtClean="0"/>
              <a:t>Para determinar dichas actividades, utilizamos datos de equilibrios de fase expresando una propiedad </a:t>
            </a:r>
            <a:r>
              <a:rPr lang="es-ES_tradnl" baseline="0" dirty="0" err="1" smtClean="0"/>
              <a:t>coligativa</a:t>
            </a:r>
            <a:r>
              <a:rPr lang="es-ES_tradnl" baseline="0" dirty="0" smtClean="0"/>
              <a:t> en términos de la actividad, sin más que sustituir en las expresiones encontradas (antes de aproximarlas) la fracción molar del disolvente por su actividad</a:t>
            </a:r>
            <a:endParaRPr lang="es-ES_tradnl" baseline="0" dirty="0">
              <a:latin typeface="Times" charset="0"/>
            </a:endParaRPr>
          </a:p>
        </p:txBody>
      </p:sp>
      <p:sp>
        <p:nvSpPr>
          <p:cNvPr id="2" name="CuadroTexto 1"/>
          <p:cNvSpPr txBox="1"/>
          <p:nvPr/>
        </p:nvSpPr>
        <p:spPr>
          <a:xfrm>
            <a:off x="4932040" y="3481263"/>
            <a:ext cx="364202" cy="307777"/>
          </a:xfrm>
          <a:prstGeom prst="rect">
            <a:avLst/>
          </a:prstGeom>
          <a:noFill/>
        </p:spPr>
        <p:txBody>
          <a:bodyPr wrap="none" rtlCol="0">
            <a:spAutoFit/>
          </a:bodyPr>
          <a:lstStyle/>
          <a:p>
            <a:r>
              <a:rPr lang="es-ES_tradnl" sz="1400" baseline="0" dirty="0" smtClean="0"/>
              <a:t>●</a:t>
            </a:r>
            <a:endParaRPr lang="es-ES_tradnl" sz="1400" baseline="0" dirty="0"/>
          </a:p>
        </p:txBody>
      </p:sp>
      <p:sp>
        <p:nvSpPr>
          <p:cNvPr id="10" name="CuadroTexto 9"/>
          <p:cNvSpPr txBox="1"/>
          <p:nvPr/>
        </p:nvSpPr>
        <p:spPr>
          <a:xfrm>
            <a:off x="2479606" y="3501008"/>
            <a:ext cx="364202" cy="307777"/>
          </a:xfrm>
          <a:prstGeom prst="rect">
            <a:avLst/>
          </a:prstGeom>
          <a:noFill/>
        </p:spPr>
        <p:txBody>
          <a:bodyPr wrap="none" rtlCol="0">
            <a:spAutoFit/>
          </a:bodyPr>
          <a:lstStyle/>
          <a:p>
            <a:r>
              <a:rPr lang="es-ES_tradnl" sz="1400" baseline="0" dirty="0" smtClean="0"/>
              <a:t>●</a:t>
            </a:r>
            <a:endParaRPr lang="es-ES_tradnl" sz="1400" baseline="0" dirty="0"/>
          </a:p>
        </p:txBody>
      </p:sp>
      <p:sp>
        <p:nvSpPr>
          <p:cNvPr id="11" name="CuadroTexto 10"/>
          <p:cNvSpPr txBox="1"/>
          <p:nvPr/>
        </p:nvSpPr>
        <p:spPr>
          <a:xfrm>
            <a:off x="3919766" y="3429000"/>
            <a:ext cx="364202" cy="307777"/>
          </a:xfrm>
          <a:prstGeom prst="rect">
            <a:avLst/>
          </a:prstGeom>
          <a:noFill/>
        </p:spPr>
        <p:txBody>
          <a:bodyPr wrap="none" rtlCol="0">
            <a:spAutoFit/>
          </a:bodyPr>
          <a:lstStyle/>
          <a:p>
            <a:r>
              <a:rPr lang="es-ES_tradnl" sz="1400" baseline="0" dirty="0" smtClean="0"/>
              <a:t>●</a:t>
            </a:r>
            <a:endParaRPr lang="es-ES_tradnl" sz="1400" baseline="0" dirty="0"/>
          </a:p>
        </p:txBody>
      </p:sp>
      <p:sp>
        <p:nvSpPr>
          <p:cNvPr id="12" name="CuadroTexto 11"/>
          <p:cNvSpPr txBox="1"/>
          <p:nvPr/>
        </p:nvSpPr>
        <p:spPr>
          <a:xfrm>
            <a:off x="6440046" y="3481263"/>
            <a:ext cx="364202" cy="307777"/>
          </a:xfrm>
          <a:prstGeom prst="rect">
            <a:avLst/>
          </a:prstGeom>
          <a:noFill/>
        </p:spPr>
        <p:txBody>
          <a:bodyPr wrap="none" rtlCol="0">
            <a:spAutoFit/>
          </a:bodyPr>
          <a:lstStyle/>
          <a:p>
            <a:r>
              <a:rPr lang="es-ES_tradnl" sz="1400" baseline="0" dirty="0" smtClean="0"/>
              <a:t>●</a:t>
            </a:r>
            <a:endParaRPr lang="es-ES_tradnl" sz="1400" baseline="0" dirty="0"/>
          </a:p>
        </p:txBody>
      </p:sp>
      <p:pic>
        <p:nvPicPr>
          <p:cNvPr id="4" name="Sonid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754052952"/>
      </p:ext>
    </p:extLst>
  </p:cSld>
  <p:clrMapOvr>
    <a:masterClrMapping/>
  </p:clrMapOvr>
  <mc:AlternateContent xmlns:mc="http://schemas.openxmlformats.org/markup-compatibility/2006" xmlns:p14="http://schemas.microsoft.com/office/powerpoint/2010/main">
    <mc:Choice Requires="p14">
      <p:transition spd="slow" p14:dur="2000" advTm="69296"/>
    </mc:Choice>
    <mc:Fallback xmlns="">
      <p:transition spd="slow" advTm="69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1079" name="Object 7"/>
          <p:cNvGraphicFramePr>
            <a:graphicFrameLocks noChangeAspect="1"/>
          </p:cNvGraphicFramePr>
          <p:nvPr>
            <p:extLst>
              <p:ext uri="{D42A27DB-BD31-4B8C-83A1-F6EECF244321}">
                <p14:modId xmlns:p14="http://schemas.microsoft.com/office/powerpoint/2010/main" val="421812120"/>
              </p:ext>
            </p:extLst>
          </p:nvPr>
        </p:nvGraphicFramePr>
        <p:xfrm>
          <a:off x="2483768" y="4509120"/>
          <a:ext cx="4380576" cy="948035"/>
        </p:xfrm>
        <a:graphic>
          <a:graphicData uri="http://schemas.openxmlformats.org/presentationml/2006/ole">
            <mc:AlternateContent xmlns:mc="http://schemas.openxmlformats.org/markup-compatibility/2006">
              <mc:Choice xmlns:v="urn:schemas-microsoft-com:vml" Requires="v">
                <p:oleObj spid="_x0000_s777449" name="Equation" r:id="rId5" imgW="2171700" imgH="469900" progId="Equation.3">
                  <p:embed/>
                </p:oleObj>
              </mc:Choice>
              <mc:Fallback>
                <p:oleObj name="Equation" r:id="rId5" imgW="2171700" imgH="469900" progId="Equation.3">
                  <p:embed/>
                  <p:pic>
                    <p:nvPicPr>
                      <p:cNvPr id="0" name=""/>
                      <p:cNvPicPr>
                        <a:picLocks noChangeAspect="1" noChangeArrowheads="1"/>
                      </p:cNvPicPr>
                      <p:nvPr/>
                    </p:nvPicPr>
                    <p:blipFill>
                      <a:blip r:embed="rId6"/>
                      <a:srcRect/>
                      <a:stretch>
                        <a:fillRect/>
                      </a:stretch>
                    </p:blipFill>
                    <p:spPr bwMode="auto">
                      <a:xfrm>
                        <a:off x="2483768" y="4509120"/>
                        <a:ext cx="4380576" cy="948035"/>
                      </a:xfrm>
                      <a:prstGeom prst="rect">
                        <a:avLst/>
                      </a:prstGeom>
                      <a:noFill/>
                      <a:ln>
                        <a:noFill/>
                      </a:ln>
                      <a:effectLst/>
                      <a:extLst/>
                    </p:spPr>
                  </p:pic>
                </p:oleObj>
              </mc:Fallback>
            </mc:AlternateContent>
          </a:graphicData>
        </a:graphic>
      </p:graphicFrame>
      <p:sp>
        <p:nvSpPr>
          <p:cNvPr id="771087" name="Rectangle 15"/>
          <p:cNvSpPr>
            <a:spLocks noChangeArrowheads="1"/>
          </p:cNvSpPr>
          <p:nvPr/>
        </p:nvSpPr>
        <p:spPr bwMode="auto">
          <a:xfrm>
            <a:off x="609600" y="1828800"/>
            <a:ext cx="7346776" cy="5232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lang="es-ES_tradnl" sz="2800" b="1" baseline="0" dirty="0">
                <a:solidFill>
                  <a:srgbClr val="FF0049"/>
                </a:solidFill>
                <a:latin typeface="Bodoni SvtyTwo ITC TT-BookIta" charset="0"/>
              </a:rPr>
              <a:t>Por </a:t>
            </a:r>
            <a:r>
              <a:rPr lang="es-ES_tradnl" sz="2800" b="1" baseline="0" dirty="0" smtClean="0">
                <a:solidFill>
                  <a:srgbClr val="FF0049"/>
                </a:solidFill>
                <a:latin typeface="Bodoni SvtyTwo ITC TT-BookIta" charset="0"/>
              </a:rPr>
              <a:t>medidas </a:t>
            </a:r>
            <a:r>
              <a:rPr lang="es-ES_tradnl" sz="2800" b="1" baseline="0" dirty="0">
                <a:solidFill>
                  <a:srgbClr val="FF0049"/>
                </a:solidFill>
                <a:latin typeface="Bodoni SvtyTwo ITC TT-BookIta" charset="0"/>
              </a:rPr>
              <a:t>de la presión de </a:t>
            </a:r>
            <a:r>
              <a:rPr lang="es-ES_tradnl" sz="2800" b="1" baseline="0" dirty="0" smtClean="0">
                <a:solidFill>
                  <a:srgbClr val="FF0049"/>
                </a:solidFill>
                <a:latin typeface="Bodoni SvtyTwo ITC TT-BookIta" charset="0"/>
              </a:rPr>
              <a:t>vapor</a:t>
            </a:r>
            <a:endParaRPr lang="es-ES_tradnl" sz="2800" b="1" baseline="0" dirty="0">
              <a:solidFill>
                <a:srgbClr val="FF0049"/>
              </a:solidFill>
              <a:latin typeface="Bodoni SvtyTwo ITC TT-BookIta" charset="0"/>
            </a:endParaRPr>
          </a:p>
        </p:txBody>
      </p:sp>
      <p:sp>
        <p:nvSpPr>
          <p:cNvPr id="771088" name="Text Box 16"/>
          <p:cNvSpPr txBox="1">
            <a:spLocks noChangeArrowheads="1"/>
          </p:cNvSpPr>
          <p:nvPr/>
        </p:nvSpPr>
        <p:spPr bwMode="auto">
          <a:xfrm>
            <a:off x="990600" y="2362200"/>
            <a:ext cx="7391400" cy="52322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u="sng" baseline="0" dirty="0" smtClean="0">
                <a:latin typeface="Times" charset="0"/>
              </a:rPr>
              <a:t>Convenio I</a:t>
            </a:r>
            <a:endParaRPr lang="es-ES_tradnl" dirty="0">
              <a:latin typeface="Times" charset="0"/>
            </a:endParaRPr>
          </a:p>
        </p:txBody>
      </p:sp>
      <p:sp>
        <p:nvSpPr>
          <p:cNvPr id="771091" name="Text Box 19"/>
          <p:cNvSpPr txBox="1">
            <a:spLocks noChangeArrowheads="1"/>
          </p:cNvSpPr>
          <p:nvPr/>
        </p:nvSpPr>
        <p:spPr bwMode="auto">
          <a:xfrm>
            <a:off x="3419872" y="2564904"/>
            <a:ext cx="23622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b="1" i="1" baseline="0" dirty="0" smtClean="0">
                <a:solidFill>
                  <a:srgbClr val="FF0049"/>
                </a:solidFill>
                <a:latin typeface="Times" charset="0"/>
              </a:rPr>
              <a:t>Ley de </a:t>
            </a:r>
            <a:r>
              <a:rPr lang="es-ES_tradnl" sz="1800" b="1" i="1" baseline="0" dirty="0">
                <a:solidFill>
                  <a:srgbClr val="FF0049"/>
                </a:solidFill>
                <a:latin typeface="Times" charset="0"/>
              </a:rPr>
              <a:t>Raoult</a:t>
            </a:r>
          </a:p>
        </p:txBody>
      </p:sp>
      <p:sp>
        <p:nvSpPr>
          <p:cNvPr id="2" name="TextBox 1"/>
          <p:cNvSpPr txBox="1"/>
          <p:nvPr/>
        </p:nvSpPr>
        <p:spPr>
          <a:xfrm>
            <a:off x="971600" y="3140968"/>
            <a:ext cx="7364015" cy="523220"/>
          </a:xfrm>
          <a:prstGeom prst="rect">
            <a:avLst/>
          </a:prstGeom>
          <a:noFill/>
        </p:spPr>
        <p:txBody>
          <a:bodyPr wrap="none" rtlCol="0">
            <a:spAutoFit/>
          </a:bodyPr>
          <a:lstStyle/>
          <a:p>
            <a:r>
              <a:rPr lang="en-US" baseline="0" dirty="0" err="1" smtClean="0"/>
              <a:t>Suponiendo</a:t>
            </a:r>
            <a:r>
              <a:rPr lang="en-US" baseline="0" dirty="0" smtClean="0"/>
              <a:t> </a:t>
            </a:r>
            <a:r>
              <a:rPr lang="en-US" baseline="0" dirty="0" err="1" smtClean="0"/>
              <a:t>que</a:t>
            </a:r>
            <a:r>
              <a:rPr lang="en-US" baseline="0" dirty="0" smtClean="0"/>
              <a:t> el vapor se </a:t>
            </a:r>
            <a:r>
              <a:rPr lang="en-US" baseline="0" dirty="0" err="1" smtClean="0"/>
              <a:t>comporta</a:t>
            </a:r>
            <a:r>
              <a:rPr lang="en-US" baseline="0" dirty="0" smtClean="0"/>
              <a:t> </a:t>
            </a:r>
            <a:r>
              <a:rPr lang="en-US" baseline="0" dirty="0" err="1" smtClean="0"/>
              <a:t>idealmente</a:t>
            </a:r>
            <a:r>
              <a:rPr lang="en-US" baseline="0" dirty="0" smtClean="0"/>
              <a:t>:</a:t>
            </a:r>
            <a:endParaRPr lang="en-US" baseline="0" dirty="0"/>
          </a:p>
        </p:txBody>
      </p:sp>
      <p:sp>
        <p:nvSpPr>
          <p:cNvPr id="9"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3" name="Sonid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61506683"/>
      </p:ext>
    </p:extLst>
  </p:cSld>
  <p:clrMapOvr>
    <a:masterClrMapping/>
  </p:clrMapOvr>
  <mc:AlternateContent xmlns:mc="http://schemas.openxmlformats.org/markup-compatibility/2006" xmlns:p14="http://schemas.microsoft.com/office/powerpoint/2010/main">
    <mc:Choice Requires="p14">
      <p:transition spd="slow" p14:dur="2000" advTm="59852"/>
    </mc:Choice>
    <mc:Fallback xmlns="">
      <p:transition spd="slow" advTm="59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128" name="Text Box 8"/>
          <p:cNvSpPr txBox="1">
            <a:spLocks noChangeArrowheads="1"/>
          </p:cNvSpPr>
          <p:nvPr/>
        </p:nvSpPr>
        <p:spPr bwMode="auto">
          <a:xfrm>
            <a:off x="533400" y="1905000"/>
            <a:ext cx="7924800" cy="3108544"/>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baseline="0" dirty="0" smtClean="0">
                <a:latin typeface="Times" charset="0"/>
              </a:rPr>
              <a:t> </a:t>
            </a:r>
            <a:r>
              <a:rPr lang="es-ES_tradnl" u="sng" baseline="0" dirty="0">
                <a:latin typeface="Times" charset="0"/>
              </a:rPr>
              <a:t>Convenio </a:t>
            </a:r>
            <a:r>
              <a:rPr lang="es-ES_tradnl" u="sng" baseline="0" dirty="0" smtClean="0">
                <a:latin typeface="Times" charset="0"/>
              </a:rPr>
              <a:t>II</a:t>
            </a:r>
          </a:p>
          <a:p>
            <a:endParaRPr lang="es-ES_tradnl" u="sng" baseline="0" dirty="0">
              <a:latin typeface="Times" charset="0"/>
            </a:endParaRPr>
          </a:p>
          <a:p>
            <a:pPr lvl="1" indent="-457200">
              <a:buFont typeface="Arial"/>
              <a:buChar char="•"/>
            </a:pPr>
            <a:r>
              <a:rPr lang="es-ES_tradnl" baseline="0" dirty="0">
                <a:latin typeface="Times" charset="0"/>
              </a:rPr>
              <a:t>Disolvente </a:t>
            </a:r>
            <a:r>
              <a:rPr lang="es-ES_tradnl" baseline="0" dirty="0" smtClean="0">
                <a:latin typeface="Times" charset="0"/>
              </a:rPr>
              <a:t>(Raoult)</a:t>
            </a:r>
          </a:p>
          <a:p>
            <a:pPr lvl="1" indent="-457200">
              <a:buFont typeface="Arial"/>
              <a:buChar char="•"/>
            </a:pPr>
            <a:endParaRPr lang="es-ES_tradnl" baseline="0" dirty="0"/>
          </a:p>
          <a:p>
            <a:pPr marL="0" lvl="1"/>
            <a:endParaRPr lang="es-ES_tradnl" baseline="0" dirty="0" smtClean="0">
              <a:latin typeface="Times" charset="0"/>
            </a:endParaRPr>
          </a:p>
          <a:p>
            <a:pPr lvl="1" indent="-457200">
              <a:buFont typeface="Arial"/>
              <a:buChar char="•"/>
            </a:pPr>
            <a:endParaRPr lang="es-ES_tradnl" baseline="0" dirty="0" smtClean="0">
              <a:latin typeface="Times" charset="0"/>
            </a:endParaRPr>
          </a:p>
          <a:p>
            <a:pPr lvl="1" indent="-457200">
              <a:buFont typeface="Arial"/>
              <a:buChar char="•"/>
            </a:pPr>
            <a:r>
              <a:rPr lang="es-ES_tradnl" baseline="0" dirty="0" smtClean="0">
                <a:latin typeface="Times" charset="0"/>
              </a:rPr>
              <a:t>Soluto (Henry</a:t>
            </a:r>
            <a:r>
              <a:rPr lang="es-ES_tradnl" baseline="0" dirty="0">
                <a:latin typeface="Times" charset="0"/>
              </a:rPr>
              <a:t>)</a:t>
            </a:r>
          </a:p>
        </p:txBody>
      </p:sp>
      <p:graphicFrame>
        <p:nvGraphicFramePr>
          <p:cNvPr id="11" name="Object 7"/>
          <p:cNvGraphicFramePr>
            <a:graphicFrameLocks noChangeAspect="1"/>
          </p:cNvGraphicFramePr>
          <p:nvPr>
            <p:extLst>
              <p:ext uri="{D42A27DB-BD31-4B8C-83A1-F6EECF244321}">
                <p14:modId xmlns:p14="http://schemas.microsoft.com/office/powerpoint/2010/main" val="2139561101"/>
              </p:ext>
            </p:extLst>
          </p:nvPr>
        </p:nvGraphicFramePr>
        <p:xfrm>
          <a:off x="1757363" y="3429000"/>
          <a:ext cx="4970462" cy="947738"/>
        </p:xfrm>
        <a:graphic>
          <a:graphicData uri="http://schemas.openxmlformats.org/presentationml/2006/ole">
            <mc:AlternateContent xmlns:mc="http://schemas.openxmlformats.org/markup-compatibility/2006">
              <mc:Choice xmlns:v="urn:schemas-microsoft-com:vml" Requires="v">
                <p:oleObj spid="_x0000_s757066" name="Equation" r:id="rId5" imgW="2463800" imgH="469900" progId="Equation.3">
                  <p:embed/>
                </p:oleObj>
              </mc:Choice>
              <mc:Fallback>
                <p:oleObj name="Equation" r:id="rId5" imgW="2463800" imgH="469900" progId="Equation.3">
                  <p:embed/>
                  <p:pic>
                    <p:nvPicPr>
                      <p:cNvPr id="0" name=""/>
                      <p:cNvPicPr>
                        <a:picLocks noChangeAspect="1" noChangeArrowheads="1"/>
                      </p:cNvPicPr>
                      <p:nvPr/>
                    </p:nvPicPr>
                    <p:blipFill>
                      <a:blip r:embed="rId6"/>
                      <a:srcRect/>
                      <a:stretch>
                        <a:fillRect/>
                      </a:stretch>
                    </p:blipFill>
                    <p:spPr bwMode="auto">
                      <a:xfrm>
                        <a:off x="1757363" y="3429000"/>
                        <a:ext cx="4970462" cy="947738"/>
                      </a:xfrm>
                      <a:prstGeom prst="rect">
                        <a:avLst/>
                      </a:prstGeom>
                      <a:noFill/>
                      <a:ln>
                        <a:noFill/>
                      </a:ln>
                      <a:effectLst/>
                      <a:extLst/>
                    </p:spPr>
                  </p:pic>
                </p:oleObj>
              </mc:Fallback>
            </mc:AlternateContent>
          </a:graphicData>
        </a:graphic>
      </p:graphicFrame>
      <p:graphicFrame>
        <p:nvGraphicFramePr>
          <p:cNvPr id="12" name="Object 7"/>
          <p:cNvGraphicFramePr>
            <a:graphicFrameLocks noChangeAspect="1"/>
          </p:cNvGraphicFramePr>
          <p:nvPr>
            <p:extLst>
              <p:ext uri="{D42A27DB-BD31-4B8C-83A1-F6EECF244321}">
                <p14:modId xmlns:p14="http://schemas.microsoft.com/office/powerpoint/2010/main" val="634544872"/>
              </p:ext>
            </p:extLst>
          </p:nvPr>
        </p:nvGraphicFramePr>
        <p:xfrm>
          <a:off x="1952625" y="5157788"/>
          <a:ext cx="4867275" cy="947737"/>
        </p:xfrm>
        <a:graphic>
          <a:graphicData uri="http://schemas.openxmlformats.org/presentationml/2006/ole">
            <mc:AlternateContent xmlns:mc="http://schemas.openxmlformats.org/markup-compatibility/2006">
              <mc:Choice xmlns:v="urn:schemas-microsoft-com:vml" Requires="v">
                <p:oleObj spid="_x0000_s757067" name="Equation" r:id="rId7" imgW="2413000" imgH="469900" progId="Equation.3">
                  <p:embed/>
                </p:oleObj>
              </mc:Choice>
              <mc:Fallback>
                <p:oleObj name="Equation" r:id="rId7" imgW="2413000" imgH="469900" progId="Equation.3">
                  <p:embed/>
                  <p:pic>
                    <p:nvPicPr>
                      <p:cNvPr id="0" name=""/>
                      <p:cNvPicPr>
                        <a:picLocks noChangeAspect="1" noChangeArrowheads="1"/>
                      </p:cNvPicPr>
                      <p:nvPr/>
                    </p:nvPicPr>
                    <p:blipFill>
                      <a:blip r:embed="rId8"/>
                      <a:srcRect/>
                      <a:stretch>
                        <a:fillRect/>
                      </a:stretch>
                    </p:blipFill>
                    <p:spPr bwMode="auto">
                      <a:xfrm>
                        <a:off x="1952625" y="5157788"/>
                        <a:ext cx="4867275" cy="947737"/>
                      </a:xfrm>
                      <a:prstGeom prst="rect">
                        <a:avLst/>
                      </a:prstGeom>
                      <a:noFill/>
                      <a:ln>
                        <a:noFill/>
                      </a:ln>
                      <a:effectLst/>
                      <a:extLst/>
                    </p:spPr>
                  </p:pic>
                </p:oleObj>
              </mc:Fallback>
            </mc:AlternateContent>
          </a:graphicData>
        </a:graphic>
      </p:graphicFrame>
      <p:pic>
        <p:nvPicPr>
          <p:cNvPr id="4" name="Picture 3" descr="eq1.tif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92280" y="5661248"/>
            <a:ext cx="1649638" cy="1008112"/>
          </a:xfrm>
          <a:prstGeom prst="rect">
            <a:avLst/>
          </a:prstGeom>
        </p:spPr>
      </p:pic>
      <p:sp>
        <p:nvSpPr>
          <p:cNvPr id="8" name="Freeform 7"/>
          <p:cNvSpPr/>
          <p:nvPr/>
        </p:nvSpPr>
        <p:spPr>
          <a:xfrm>
            <a:off x="5918200" y="5854700"/>
            <a:ext cx="934155" cy="560018"/>
          </a:xfrm>
          <a:custGeom>
            <a:avLst/>
            <a:gdLst>
              <a:gd name="connsiteX0" fmla="*/ 0 w 934155"/>
              <a:gd name="connsiteY0" fmla="*/ 0 h 560018"/>
              <a:gd name="connsiteX1" fmla="*/ 889000 w 934155"/>
              <a:gd name="connsiteY1" fmla="*/ 457200 h 560018"/>
              <a:gd name="connsiteX2" fmla="*/ 889000 w 934155"/>
              <a:gd name="connsiteY2" fmla="*/ 457200 h 560018"/>
              <a:gd name="connsiteX3" fmla="*/ 889000 w 934155"/>
              <a:gd name="connsiteY3" fmla="*/ 431800 h 560018"/>
              <a:gd name="connsiteX4" fmla="*/ 279400 w 934155"/>
              <a:gd name="connsiteY4" fmla="*/ 558800 h 560018"/>
              <a:gd name="connsiteX5" fmla="*/ 0 w 934155"/>
              <a:gd name="connsiteY5" fmla="*/ 342900 h 56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4155" h="560018">
                <a:moveTo>
                  <a:pt x="0" y="0"/>
                </a:moveTo>
                <a:lnTo>
                  <a:pt x="889000" y="457200"/>
                </a:lnTo>
                <a:lnTo>
                  <a:pt x="889000" y="457200"/>
                </a:lnTo>
                <a:cubicBezTo>
                  <a:pt x="889000" y="452967"/>
                  <a:pt x="990600" y="414867"/>
                  <a:pt x="889000" y="431800"/>
                </a:cubicBezTo>
                <a:cubicBezTo>
                  <a:pt x="787400" y="448733"/>
                  <a:pt x="427567" y="573617"/>
                  <a:pt x="279400" y="558800"/>
                </a:cubicBezTo>
                <a:cubicBezTo>
                  <a:pt x="131233" y="543983"/>
                  <a:pt x="0" y="342900"/>
                  <a:pt x="0" y="342900"/>
                </a:cubicBezTo>
              </a:path>
            </a:pathLst>
          </a:custGeom>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25000">
              <a:ln>
                <a:noFill/>
              </a:ln>
              <a:solidFill>
                <a:schemeClr val="tx1"/>
              </a:solidFill>
              <a:effectLst/>
              <a:latin typeface="Times" charset="0"/>
              <a:ea typeface="ＭＳ Ｐゴシック" charset="0"/>
            </a:endParaRPr>
          </a:p>
        </p:txBody>
      </p:sp>
      <p:cxnSp>
        <p:nvCxnSpPr>
          <p:cNvPr id="19" name="Curved Connector 18"/>
          <p:cNvCxnSpPr>
            <a:endCxn id="4" idx="1"/>
          </p:cNvCxnSpPr>
          <p:nvPr/>
        </p:nvCxnSpPr>
        <p:spPr bwMode="auto">
          <a:xfrm>
            <a:off x="5940152" y="5877272"/>
            <a:ext cx="1152128" cy="288032"/>
          </a:xfrm>
          <a:prstGeom prst="curvedConnector3">
            <a:avLst>
              <a:gd name="adj1" fmla="val -66845"/>
            </a:avLst>
          </a:prstGeom>
          <a:noFill/>
          <a:ln w="3175" cap="flat" cmpd="sng" algn="ctr">
            <a:solidFill>
              <a:schemeClr val="folHlink"/>
            </a:solidFill>
            <a:prstDash val="solid"/>
            <a:round/>
            <a:headEnd type="none" w="lg" len="lg"/>
            <a:tailEnd type="arrow"/>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0"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39656395"/>
      </p:ext>
    </p:extLst>
  </p:cSld>
  <p:clrMapOvr>
    <a:masterClrMapping/>
  </p:clrMapOvr>
  <mc:AlternateContent xmlns:mc="http://schemas.openxmlformats.org/markup-compatibility/2006" xmlns:p14="http://schemas.microsoft.com/office/powerpoint/2010/main">
    <mc:Choice Requires="p14">
      <p:transition spd="slow" p14:dur="2000" advTm="40818"/>
    </mc:Choice>
    <mc:Fallback xmlns="">
      <p:transition spd="slow" advTm="40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4151" name="Rectangle 7"/>
          <p:cNvSpPr>
            <a:spLocks noChangeArrowheads="1"/>
          </p:cNvSpPr>
          <p:nvPr/>
        </p:nvSpPr>
        <p:spPr bwMode="auto">
          <a:xfrm>
            <a:off x="609600" y="1828800"/>
            <a:ext cx="6248400" cy="5318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buFontTx/>
              <a:buChar char="•"/>
            </a:pPr>
            <a:r>
              <a:rPr lang="es-ES_tradnl" sz="2800" b="1" baseline="0" dirty="0">
                <a:solidFill>
                  <a:srgbClr val="FF0049"/>
                </a:solidFill>
                <a:latin typeface="Bodoni SvtyTwo ITC TT-BookIta" charset="0"/>
              </a:rPr>
              <a:t>Por </a:t>
            </a:r>
            <a:r>
              <a:rPr lang="es-ES_tradnl" sz="2800" b="1" baseline="0" dirty="0" err="1">
                <a:solidFill>
                  <a:srgbClr val="FF0049"/>
                </a:solidFill>
                <a:latin typeface="Bodoni SvtyTwo ITC TT-BookIta" charset="0"/>
              </a:rPr>
              <a:t>ebulloscopía</a:t>
            </a:r>
            <a:endParaRPr lang="es-ES_tradnl" sz="2800" b="1" baseline="0" dirty="0">
              <a:solidFill>
                <a:srgbClr val="FF0049"/>
              </a:solidFill>
              <a:latin typeface="Bodoni SvtyTwo ITC TT-BookIta" charset="0"/>
            </a:endParaRPr>
          </a:p>
        </p:txBody>
      </p:sp>
      <p:sp>
        <p:nvSpPr>
          <p:cNvPr id="774152" name="Text Box 8"/>
          <p:cNvSpPr txBox="1">
            <a:spLocks noChangeArrowheads="1"/>
          </p:cNvSpPr>
          <p:nvPr/>
        </p:nvSpPr>
        <p:spPr bwMode="auto">
          <a:xfrm>
            <a:off x="990600" y="2362200"/>
            <a:ext cx="7391400" cy="8309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2400" baseline="0" dirty="0">
                <a:latin typeface="Times" charset="0"/>
              </a:rPr>
              <a:t>De la condición de equilibrio en el punto de ebullición </a:t>
            </a:r>
            <a:endParaRPr lang="es-ES_tradnl" sz="2400" baseline="0" dirty="0">
              <a:latin typeface="Times" charset="0"/>
              <a:sym typeface="Symbol" charset="0"/>
            </a:endParaRPr>
          </a:p>
          <a:p>
            <a:r>
              <a:rPr lang="es-ES_tradnl" sz="2400" baseline="0" dirty="0">
                <a:latin typeface="Times" charset="0"/>
              </a:rPr>
              <a:t>  </a:t>
            </a:r>
          </a:p>
        </p:txBody>
      </p:sp>
      <p:sp>
        <p:nvSpPr>
          <p:cNvPr id="774153" name="Text Box 9"/>
          <p:cNvSpPr txBox="1">
            <a:spLocks noChangeArrowheads="1"/>
          </p:cNvSpPr>
          <p:nvPr/>
        </p:nvSpPr>
        <p:spPr bwMode="auto">
          <a:xfrm>
            <a:off x="990600" y="3962400"/>
            <a:ext cx="23622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baseline="0">
                <a:solidFill>
                  <a:srgbClr val="FF0049"/>
                </a:solidFill>
                <a:latin typeface="Times" charset="0"/>
              </a:rPr>
              <a:t>integrando</a:t>
            </a:r>
          </a:p>
        </p:txBody>
      </p:sp>
      <p:sp>
        <p:nvSpPr>
          <p:cNvPr id="774158" name="Text Box 14"/>
          <p:cNvSpPr txBox="1">
            <a:spLocks noChangeArrowheads="1"/>
          </p:cNvSpPr>
          <p:nvPr/>
        </p:nvSpPr>
        <p:spPr bwMode="auto">
          <a:xfrm>
            <a:off x="6096000" y="3429000"/>
            <a:ext cx="2508448" cy="92333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i="1" baseline="0" dirty="0">
                <a:solidFill>
                  <a:srgbClr val="FF0049"/>
                </a:solidFill>
              </a:rPr>
              <a:t>Para </a:t>
            </a:r>
            <a:r>
              <a:rPr lang="es-ES_tradnl" sz="1800" i="1" baseline="0" dirty="0" smtClean="0">
                <a:solidFill>
                  <a:srgbClr val="FF0049"/>
                </a:solidFill>
              </a:rPr>
              <a:t>disoluciones suficientemente  diluidas </a:t>
            </a:r>
            <a:r>
              <a:rPr lang="es-ES_tradnl" sz="1800" i="1" baseline="0" dirty="0">
                <a:solidFill>
                  <a:srgbClr val="FF0049"/>
                </a:solidFill>
                <a:latin typeface="Symbol" charset="2"/>
                <a:cs typeface="Symbol" charset="2"/>
              </a:rPr>
              <a:t>D</a:t>
            </a:r>
            <a:r>
              <a:rPr lang="es-ES_tradnl" sz="1800" i="1" baseline="0" dirty="0">
                <a:solidFill>
                  <a:srgbClr val="FF0049"/>
                </a:solidFill>
              </a:rPr>
              <a:t>H≠ f(T)</a:t>
            </a:r>
            <a:endParaRPr lang="es-ES_tradnl" baseline="0" dirty="0"/>
          </a:p>
        </p:txBody>
      </p:sp>
      <p:graphicFrame>
        <p:nvGraphicFramePr>
          <p:cNvPr id="774160" name="Object 16"/>
          <p:cNvGraphicFramePr>
            <a:graphicFrameLocks noChangeAspect="1"/>
          </p:cNvGraphicFramePr>
          <p:nvPr/>
        </p:nvGraphicFramePr>
        <p:xfrm>
          <a:off x="3276600" y="2971800"/>
          <a:ext cx="2024063" cy="817563"/>
        </p:xfrm>
        <a:graphic>
          <a:graphicData uri="http://schemas.openxmlformats.org/presentationml/2006/ole">
            <mc:AlternateContent xmlns:mc="http://schemas.openxmlformats.org/markup-compatibility/2006">
              <mc:Choice xmlns:v="urn:schemas-microsoft-com:vml" Requires="v">
                <p:oleObj spid="_x0000_s758236" name="Equation" r:id="rId5" imgW="1130300" imgH="457200" progId="Equation.3">
                  <p:embed/>
                </p:oleObj>
              </mc:Choice>
              <mc:Fallback>
                <p:oleObj name="Equation" r:id="rId5" imgW="1130300" imgH="457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2971800"/>
                        <a:ext cx="2024063" cy="81756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74161" name="Object 17"/>
          <p:cNvGraphicFramePr>
            <a:graphicFrameLocks noChangeAspect="1"/>
          </p:cNvGraphicFramePr>
          <p:nvPr/>
        </p:nvGraphicFramePr>
        <p:xfrm>
          <a:off x="3200400" y="4038600"/>
          <a:ext cx="2452688" cy="793750"/>
        </p:xfrm>
        <a:graphic>
          <a:graphicData uri="http://schemas.openxmlformats.org/presentationml/2006/ole">
            <mc:AlternateContent xmlns:mc="http://schemas.openxmlformats.org/markup-compatibility/2006">
              <mc:Choice xmlns:v="urn:schemas-microsoft-com:vml" Requires="v">
                <p:oleObj spid="_x0000_s758237" name="Equation" r:id="rId7" imgW="1371600" imgH="444500" progId="Equation.3">
                  <p:embed/>
                </p:oleObj>
              </mc:Choice>
              <mc:Fallback>
                <p:oleObj name="Equation" r:id="rId7" imgW="1371600" imgH="4445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0400" y="4038600"/>
                        <a:ext cx="2452688" cy="7937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74162" name="Object 18"/>
          <p:cNvGraphicFramePr>
            <a:graphicFrameLocks noChangeAspect="1"/>
          </p:cNvGraphicFramePr>
          <p:nvPr/>
        </p:nvGraphicFramePr>
        <p:xfrm>
          <a:off x="2971800" y="5410200"/>
          <a:ext cx="3017838" cy="793750"/>
        </p:xfrm>
        <a:graphic>
          <a:graphicData uri="http://schemas.openxmlformats.org/presentationml/2006/ole">
            <mc:AlternateContent xmlns:mc="http://schemas.openxmlformats.org/markup-compatibility/2006">
              <mc:Choice xmlns:v="urn:schemas-microsoft-com:vml" Requires="v">
                <p:oleObj spid="_x0000_s758238" name="Equation" r:id="rId9" imgW="1689100" imgH="444500" progId="Equation.3">
                  <p:embed/>
                </p:oleObj>
              </mc:Choice>
              <mc:Fallback>
                <p:oleObj name="Equation" r:id="rId9" imgW="1689100" imgH="4445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71800" y="5410200"/>
                        <a:ext cx="3017838" cy="7937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74164" name="Freeform 20"/>
          <p:cNvSpPr>
            <a:spLocks/>
          </p:cNvSpPr>
          <p:nvPr/>
        </p:nvSpPr>
        <p:spPr bwMode="auto">
          <a:xfrm>
            <a:off x="2133600" y="4178300"/>
            <a:ext cx="990600" cy="317500"/>
          </a:xfrm>
          <a:custGeom>
            <a:avLst/>
            <a:gdLst>
              <a:gd name="T0" fmla="*/ 0 w 624"/>
              <a:gd name="T1" fmla="*/ 8 h 200"/>
              <a:gd name="T2" fmla="*/ 384 w 624"/>
              <a:gd name="T3" fmla="*/ 200 h 200"/>
              <a:gd name="T4" fmla="*/ 288 w 624"/>
              <a:gd name="T5" fmla="*/ 8 h 200"/>
              <a:gd name="T6" fmla="*/ 624 w 624"/>
              <a:gd name="T7" fmla="*/ 152 h 200"/>
            </a:gdLst>
            <a:ahLst/>
            <a:cxnLst>
              <a:cxn ang="0">
                <a:pos x="T0" y="T1"/>
              </a:cxn>
              <a:cxn ang="0">
                <a:pos x="T2" y="T3"/>
              </a:cxn>
              <a:cxn ang="0">
                <a:pos x="T4" y="T5"/>
              </a:cxn>
              <a:cxn ang="0">
                <a:pos x="T6" y="T7"/>
              </a:cxn>
            </a:cxnLst>
            <a:rect l="0" t="0" r="r" b="b"/>
            <a:pathLst>
              <a:path w="624" h="200">
                <a:moveTo>
                  <a:pt x="0" y="8"/>
                </a:moveTo>
                <a:cubicBezTo>
                  <a:pt x="168" y="104"/>
                  <a:pt x="336" y="200"/>
                  <a:pt x="384" y="200"/>
                </a:cubicBezTo>
                <a:cubicBezTo>
                  <a:pt x="432" y="200"/>
                  <a:pt x="248" y="16"/>
                  <a:pt x="288" y="8"/>
                </a:cubicBezTo>
                <a:cubicBezTo>
                  <a:pt x="328" y="0"/>
                  <a:pt x="476" y="76"/>
                  <a:pt x="624" y="152"/>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74165" name="Freeform 21"/>
          <p:cNvSpPr>
            <a:spLocks/>
          </p:cNvSpPr>
          <p:nvPr/>
        </p:nvSpPr>
        <p:spPr bwMode="auto">
          <a:xfrm>
            <a:off x="4953000" y="3657600"/>
            <a:ext cx="1143000" cy="508000"/>
          </a:xfrm>
          <a:custGeom>
            <a:avLst/>
            <a:gdLst>
              <a:gd name="T0" fmla="*/ 0 w 720"/>
              <a:gd name="T1" fmla="*/ 240 h 320"/>
              <a:gd name="T2" fmla="*/ 288 w 720"/>
              <a:gd name="T3" fmla="*/ 192 h 320"/>
              <a:gd name="T4" fmla="*/ 288 w 720"/>
              <a:gd name="T5" fmla="*/ 288 h 320"/>
              <a:gd name="T6" fmla="*/ 720 w 720"/>
              <a:gd name="T7" fmla="*/ 0 h 320"/>
            </a:gdLst>
            <a:ahLst/>
            <a:cxnLst>
              <a:cxn ang="0">
                <a:pos x="T0" y="T1"/>
              </a:cxn>
              <a:cxn ang="0">
                <a:pos x="T2" y="T3"/>
              </a:cxn>
              <a:cxn ang="0">
                <a:pos x="T4" y="T5"/>
              </a:cxn>
              <a:cxn ang="0">
                <a:pos x="T6" y="T7"/>
              </a:cxn>
            </a:cxnLst>
            <a:rect l="0" t="0" r="r" b="b"/>
            <a:pathLst>
              <a:path w="720" h="320">
                <a:moveTo>
                  <a:pt x="0" y="240"/>
                </a:moveTo>
                <a:cubicBezTo>
                  <a:pt x="120" y="212"/>
                  <a:pt x="240" y="184"/>
                  <a:pt x="288" y="192"/>
                </a:cubicBezTo>
                <a:cubicBezTo>
                  <a:pt x="336" y="200"/>
                  <a:pt x="216" y="320"/>
                  <a:pt x="288" y="288"/>
                </a:cubicBezTo>
                <a:cubicBezTo>
                  <a:pt x="360" y="256"/>
                  <a:pt x="540" y="128"/>
                  <a:pt x="720"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74168" name="Text Box 24"/>
          <p:cNvSpPr txBox="1">
            <a:spLocks noChangeArrowheads="1"/>
          </p:cNvSpPr>
          <p:nvPr/>
        </p:nvSpPr>
        <p:spPr bwMode="auto">
          <a:xfrm>
            <a:off x="5334000" y="4724400"/>
            <a:ext cx="23622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baseline="0">
                <a:solidFill>
                  <a:srgbClr val="FF0049"/>
                </a:solidFill>
                <a:latin typeface="Times" charset="0"/>
              </a:rPr>
              <a:t>tabuladas</a:t>
            </a:r>
          </a:p>
        </p:txBody>
      </p:sp>
      <p:sp>
        <p:nvSpPr>
          <p:cNvPr id="774169" name="Freeform 25"/>
          <p:cNvSpPr>
            <a:spLocks/>
          </p:cNvSpPr>
          <p:nvPr/>
        </p:nvSpPr>
        <p:spPr bwMode="auto">
          <a:xfrm>
            <a:off x="4724400" y="4876800"/>
            <a:ext cx="609600" cy="609600"/>
          </a:xfrm>
          <a:custGeom>
            <a:avLst/>
            <a:gdLst>
              <a:gd name="T0" fmla="*/ 0 w 384"/>
              <a:gd name="T1" fmla="*/ 384 h 384"/>
              <a:gd name="T2" fmla="*/ 96 w 384"/>
              <a:gd name="T3" fmla="*/ 192 h 384"/>
              <a:gd name="T4" fmla="*/ 144 w 384"/>
              <a:gd name="T5" fmla="*/ 336 h 384"/>
              <a:gd name="T6" fmla="*/ 384 w 384"/>
              <a:gd name="T7" fmla="*/ 0 h 384"/>
            </a:gdLst>
            <a:ahLst/>
            <a:cxnLst>
              <a:cxn ang="0">
                <a:pos x="T0" y="T1"/>
              </a:cxn>
              <a:cxn ang="0">
                <a:pos x="T2" y="T3"/>
              </a:cxn>
              <a:cxn ang="0">
                <a:pos x="T4" y="T5"/>
              </a:cxn>
              <a:cxn ang="0">
                <a:pos x="T6" y="T7"/>
              </a:cxn>
            </a:cxnLst>
            <a:rect l="0" t="0" r="r" b="b"/>
            <a:pathLst>
              <a:path w="384" h="384">
                <a:moveTo>
                  <a:pt x="0" y="384"/>
                </a:moveTo>
                <a:cubicBezTo>
                  <a:pt x="36" y="292"/>
                  <a:pt x="72" y="200"/>
                  <a:pt x="96" y="192"/>
                </a:cubicBezTo>
                <a:cubicBezTo>
                  <a:pt x="120" y="184"/>
                  <a:pt x="96" y="368"/>
                  <a:pt x="144" y="336"/>
                </a:cubicBezTo>
                <a:cubicBezTo>
                  <a:pt x="192" y="304"/>
                  <a:pt x="344" y="48"/>
                  <a:pt x="384"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74170" name="Rectangle 26"/>
          <p:cNvSpPr>
            <a:spLocks noChangeArrowheads="1"/>
          </p:cNvSpPr>
          <p:nvPr/>
        </p:nvSpPr>
        <p:spPr bwMode="auto">
          <a:xfrm>
            <a:off x="539552" y="5373216"/>
            <a:ext cx="2876872" cy="646331"/>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b="1" i="1" baseline="0" dirty="0">
                <a:solidFill>
                  <a:srgbClr val="FF0049"/>
                </a:solidFill>
                <a:latin typeface="Times" charset="0"/>
              </a:rPr>
              <a:t>Coeficiente de actividad </a:t>
            </a:r>
          </a:p>
          <a:p>
            <a:r>
              <a:rPr lang="es-ES_tradnl" sz="1800" b="1" i="1" baseline="0" dirty="0">
                <a:solidFill>
                  <a:srgbClr val="FF0049"/>
                </a:solidFill>
                <a:latin typeface="Times" charset="0"/>
              </a:rPr>
              <a:t>del disolvente</a:t>
            </a:r>
          </a:p>
        </p:txBody>
      </p:sp>
      <p:sp>
        <p:nvSpPr>
          <p:cNvPr id="16"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3" name="Sonid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991285047"/>
      </p:ext>
    </p:extLst>
  </p:cSld>
  <p:clrMapOvr>
    <a:masterClrMapping/>
  </p:clrMapOvr>
  <mc:AlternateContent xmlns:mc="http://schemas.openxmlformats.org/markup-compatibility/2006" xmlns:p14="http://schemas.microsoft.com/office/powerpoint/2010/main">
    <mc:Choice Requires="p14">
      <p:transition spd="slow" p14:dur="2000" advTm="43880"/>
    </mc:Choice>
    <mc:Fallback xmlns="">
      <p:transition spd="slow" advTm="438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1" name="Rectangle 3"/>
          <p:cNvSpPr>
            <a:spLocks noChangeArrowheads="1"/>
          </p:cNvSpPr>
          <p:nvPr/>
        </p:nvSpPr>
        <p:spPr bwMode="auto">
          <a:xfrm>
            <a:off x="609600" y="1828800"/>
            <a:ext cx="6248400" cy="5318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buFontTx/>
              <a:buChar char="•"/>
            </a:pPr>
            <a:r>
              <a:rPr lang="es-ES_tradnl" sz="2800" b="1" baseline="0" dirty="0">
                <a:solidFill>
                  <a:srgbClr val="FF0049"/>
                </a:solidFill>
                <a:latin typeface="Bodoni SvtyTwo ITC TT-BookIta" charset="0"/>
              </a:rPr>
              <a:t>Por crioscopía</a:t>
            </a:r>
          </a:p>
        </p:txBody>
      </p:sp>
      <p:sp>
        <p:nvSpPr>
          <p:cNvPr id="775172" name="Text Box 4"/>
          <p:cNvSpPr txBox="1">
            <a:spLocks noChangeArrowheads="1"/>
          </p:cNvSpPr>
          <p:nvPr/>
        </p:nvSpPr>
        <p:spPr bwMode="auto">
          <a:xfrm>
            <a:off x="990600" y="2362200"/>
            <a:ext cx="7391400" cy="8309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2400" baseline="0" dirty="0">
                <a:latin typeface="Times" charset="0"/>
              </a:rPr>
              <a:t>De forma análoga pero en el punto de fusión </a:t>
            </a:r>
            <a:endParaRPr lang="es-ES_tradnl" sz="2400" baseline="0" dirty="0">
              <a:latin typeface="Times" charset="0"/>
              <a:sym typeface="Symbol" charset="0"/>
            </a:endParaRPr>
          </a:p>
          <a:p>
            <a:r>
              <a:rPr lang="es-ES_tradnl" sz="2400" baseline="0" dirty="0">
                <a:latin typeface="Times" charset="0"/>
              </a:rPr>
              <a:t>  </a:t>
            </a:r>
          </a:p>
        </p:txBody>
      </p:sp>
      <p:sp>
        <p:nvSpPr>
          <p:cNvPr id="775183" name="Text Box 15"/>
          <p:cNvSpPr txBox="1">
            <a:spLocks noChangeArrowheads="1"/>
          </p:cNvSpPr>
          <p:nvPr/>
        </p:nvSpPr>
        <p:spPr bwMode="auto">
          <a:xfrm>
            <a:off x="6705600" y="2667000"/>
            <a:ext cx="2362200" cy="3667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1800" i="1">
                <a:solidFill>
                  <a:srgbClr val="FF0049"/>
                </a:solidFill>
                <a:latin typeface="Times" charset="0"/>
              </a:rPr>
              <a:t>tabuladas</a:t>
            </a:r>
          </a:p>
        </p:txBody>
      </p:sp>
      <p:sp>
        <p:nvSpPr>
          <p:cNvPr id="775184" name="Freeform 16"/>
          <p:cNvSpPr>
            <a:spLocks/>
          </p:cNvSpPr>
          <p:nvPr/>
        </p:nvSpPr>
        <p:spPr bwMode="auto">
          <a:xfrm>
            <a:off x="6019800" y="2819400"/>
            <a:ext cx="609600" cy="609600"/>
          </a:xfrm>
          <a:custGeom>
            <a:avLst/>
            <a:gdLst>
              <a:gd name="T0" fmla="*/ 0 w 384"/>
              <a:gd name="T1" fmla="*/ 384 h 384"/>
              <a:gd name="T2" fmla="*/ 96 w 384"/>
              <a:gd name="T3" fmla="*/ 192 h 384"/>
              <a:gd name="T4" fmla="*/ 144 w 384"/>
              <a:gd name="T5" fmla="*/ 336 h 384"/>
              <a:gd name="T6" fmla="*/ 384 w 384"/>
              <a:gd name="T7" fmla="*/ 0 h 384"/>
            </a:gdLst>
            <a:ahLst/>
            <a:cxnLst>
              <a:cxn ang="0">
                <a:pos x="T0" y="T1"/>
              </a:cxn>
              <a:cxn ang="0">
                <a:pos x="T2" y="T3"/>
              </a:cxn>
              <a:cxn ang="0">
                <a:pos x="T4" y="T5"/>
              </a:cxn>
              <a:cxn ang="0">
                <a:pos x="T6" y="T7"/>
              </a:cxn>
            </a:cxnLst>
            <a:rect l="0" t="0" r="r" b="b"/>
            <a:pathLst>
              <a:path w="384" h="384">
                <a:moveTo>
                  <a:pt x="0" y="384"/>
                </a:moveTo>
                <a:cubicBezTo>
                  <a:pt x="36" y="292"/>
                  <a:pt x="72" y="200"/>
                  <a:pt x="96" y="192"/>
                </a:cubicBezTo>
                <a:cubicBezTo>
                  <a:pt x="120" y="184"/>
                  <a:pt x="96" y="368"/>
                  <a:pt x="144" y="336"/>
                </a:cubicBezTo>
                <a:cubicBezTo>
                  <a:pt x="192" y="304"/>
                  <a:pt x="344" y="48"/>
                  <a:pt x="384"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75185" name="Object 17"/>
          <p:cNvGraphicFramePr>
            <a:graphicFrameLocks noChangeAspect="1"/>
          </p:cNvGraphicFramePr>
          <p:nvPr/>
        </p:nvGraphicFramePr>
        <p:xfrm>
          <a:off x="2133600" y="3276600"/>
          <a:ext cx="4800600" cy="847725"/>
        </p:xfrm>
        <a:graphic>
          <a:graphicData uri="http://schemas.openxmlformats.org/presentationml/2006/ole">
            <mc:AlternateContent xmlns:mc="http://schemas.openxmlformats.org/markup-compatibility/2006">
              <mc:Choice xmlns:v="urn:schemas-microsoft-com:vml" Requires="v">
                <p:oleObj spid="_x0000_s781484" name="Equation" r:id="rId5" imgW="2514600" imgH="444500" progId="Equation.3">
                  <p:embed/>
                </p:oleObj>
              </mc:Choice>
              <mc:Fallback>
                <p:oleObj name="Equation" r:id="rId5" imgW="2514600" imgH="4445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3600" y="3276600"/>
                        <a:ext cx="4800600" cy="8477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75186" name="Rectangle 18"/>
          <p:cNvSpPr>
            <a:spLocks noChangeArrowheads="1"/>
          </p:cNvSpPr>
          <p:nvPr/>
        </p:nvSpPr>
        <p:spPr bwMode="auto">
          <a:xfrm>
            <a:off x="251520" y="4876800"/>
            <a:ext cx="8640960" cy="95410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r>
              <a:rPr lang="es-ES_tradnl" b="1" i="1" baseline="0" dirty="0">
                <a:solidFill>
                  <a:schemeClr val="tx2"/>
                </a:solidFill>
              </a:rPr>
              <a:t>Es más preciso la determinación de </a:t>
            </a:r>
            <a:r>
              <a:rPr lang="es-ES_tradnl" b="1" i="1" baseline="0" dirty="0">
                <a:solidFill>
                  <a:schemeClr val="tx2"/>
                </a:solidFill>
                <a:latin typeface="Symbol" charset="2"/>
                <a:cs typeface="Symbol" charset="2"/>
              </a:rPr>
              <a:t>g</a:t>
            </a:r>
            <a:r>
              <a:rPr lang="es-ES_tradnl" b="1" i="1" baseline="0" dirty="0">
                <a:solidFill>
                  <a:schemeClr val="tx2"/>
                </a:solidFill>
              </a:rPr>
              <a:t> por crioscopía  ya que </a:t>
            </a:r>
            <a:r>
              <a:rPr lang="es-ES_tradnl" b="1" i="1" baseline="0" dirty="0" smtClean="0">
                <a:solidFill>
                  <a:schemeClr val="tx2"/>
                </a:solidFill>
              </a:rPr>
              <a:t>los </a:t>
            </a:r>
            <a:r>
              <a:rPr lang="es-ES_tradnl" b="1" i="1" baseline="0" dirty="0" smtClean="0">
                <a:solidFill>
                  <a:schemeClr val="tx2"/>
                </a:solidFill>
                <a:latin typeface="Symbol" charset="2"/>
                <a:cs typeface="Symbol" charset="2"/>
              </a:rPr>
              <a:t>D</a:t>
            </a:r>
            <a:r>
              <a:rPr lang="es-ES_tradnl" b="1" i="1" baseline="0" dirty="0" smtClean="0">
                <a:solidFill>
                  <a:schemeClr val="tx2"/>
                </a:solidFill>
              </a:rPr>
              <a:t>T </a:t>
            </a:r>
            <a:r>
              <a:rPr lang="es-ES_tradnl" b="1" i="1" baseline="0" dirty="0">
                <a:solidFill>
                  <a:schemeClr val="tx2"/>
                </a:solidFill>
              </a:rPr>
              <a:t>son mayores y hay menos error en la medida</a:t>
            </a:r>
          </a:p>
        </p:txBody>
      </p:sp>
      <p:sp>
        <p:nvSpPr>
          <p:cNvPr id="775187" name="Rectangle 19"/>
          <p:cNvSpPr>
            <a:spLocks noChangeArrowheads="1"/>
          </p:cNvSpPr>
          <p:nvPr/>
        </p:nvSpPr>
        <p:spPr bwMode="auto">
          <a:xfrm>
            <a:off x="395536" y="3212976"/>
            <a:ext cx="2160240" cy="92333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r>
              <a:rPr lang="es-ES_tradnl" sz="1800" b="1" i="1" baseline="0" dirty="0">
                <a:solidFill>
                  <a:srgbClr val="FF0049"/>
                </a:solidFill>
                <a:latin typeface="Times" charset="0"/>
              </a:rPr>
              <a:t>Coeficiente de actividad </a:t>
            </a:r>
          </a:p>
          <a:p>
            <a:r>
              <a:rPr lang="es-ES_tradnl" sz="1800" b="1" i="1" baseline="0" dirty="0">
                <a:solidFill>
                  <a:srgbClr val="FF0049"/>
                </a:solidFill>
                <a:latin typeface="Times" charset="0"/>
              </a:rPr>
              <a:t>del disolvente</a:t>
            </a:r>
          </a:p>
        </p:txBody>
      </p:sp>
      <p:sp>
        <p:nvSpPr>
          <p:cNvPr id="11"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3" name="Sonid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76528659"/>
      </p:ext>
    </p:extLst>
  </p:cSld>
  <p:clrMapOvr>
    <a:masterClrMapping/>
  </p:clrMapOvr>
  <mc:AlternateContent xmlns:mc="http://schemas.openxmlformats.org/markup-compatibility/2006" xmlns:p14="http://schemas.microsoft.com/office/powerpoint/2010/main">
    <mc:Choice Requires="p14">
      <p:transition spd="slow" p14:dur="2000" advTm="40143"/>
    </mc:Choice>
    <mc:Fallback xmlns="">
      <p:transition spd="slow" advTm="40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195" name="Rectangle 3"/>
          <p:cNvSpPr>
            <a:spLocks noChangeArrowheads="1"/>
          </p:cNvSpPr>
          <p:nvPr/>
        </p:nvSpPr>
        <p:spPr bwMode="auto">
          <a:xfrm>
            <a:off x="609600" y="1828800"/>
            <a:ext cx="6248400" cy="531813"/>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buFontTx/>
              <a:buChar char="•"/>
            </a:pPr>
            <a:r>
              <a:rPr lang="es-ES_tradnl" sz="2800" b="1" baseline="0" dirty="0">
                <a:solidFill>
                  <a:srgbClr val="FF0049"/>
                </a:solidFill>
                <a:latin typeface="Bodoni SvtyTwo ITC TT-BookIta" charset="0"/>
              </a:rPr>
              <a:t>Por medida de presión osmótica</a:t>
            </a:r>
          </a:p>
        </p:txBody>
      </p:sp>
      <p:sp>
        <p:nvSpPr>
          <p:cNvPr id="776196" name="Text Box 4"/>
          <p:cNvSpPr txBox="1">
            <a:spLocks noChangeArrowheads="1"/>
          </p:cNvSpPr>
          <p:nvPr/>
        </p:nvSpPr>
        <p:spPr bwMode="auto">
          <a:xfrm>
            <a:off x="990600" y="2362200"/>
            <a:ext cx="7391400" cy="2677656"/>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s-ES_tradnl" sz="2400" baseline="0" dirty="0"/>
              <a:t>Medidas de </a:t>
            </a:r>
            <a:r>
              <a:rPr lang="es-ES_tradnl" sz="2400" baseline="0" dirty="0" smtClean="0"/>
              <a:t>π </a:t>
            </a:r>
            <a:r>
              <a:rPr lang="es-ES_tradnl" sz="2400" baseline="0" dirty="0"/>
              <a:t>nos permite de determinar </a:t>
            </a:r>
            <a:r>
              <a:rPr lang="es-ES_tradnl" sz="2400" baseline="0" dirty="0">
                <a:latin typeface="Symbol" charset="2"/>
                <a:cs typeface="Symbol" charset="2"/>
              </a:rPr>
              <a:t>g</a:t>
            </a:r>
            <a:r>
              <a:rPr lang="es-ES_tradnl" sz="2400" baseline="0" dirty="0"/>
              <a:t> del disolvente</a:t>
            </a:r>
          </a:p>
          <a:p>
            <a:endParaRPr lang="es-ES_tradnl" sz="2400" baseline="0" dirty="0"/>
          </a:p>
          <a:p>
            <a:endParaRPr lang="es-ES_tradnl" sz="2400" baseline="0" dirty="0"/>
          </a:p>
          <a:p>
            <a:endParaRPr lang="es-ES_tradnl" sz="2400" baseline="0" dirty="0"/>
          </a:p>
          <a:p>
            <a:endParaRPr lang="es-ES_tradnl" sz="2400" baseline="0" dirty="0"/>
          </a:p>
          <a:p>
            <a:r>
              <a:rPr lang="es-ES_tradnl" sz="2400" baseline="0" dirty="0"/>
              <a:t>la presión osmótica se puede medir </a:t>
            </a:r>
            <a:r>
              <a:rPr lang="es-ES_tradnl" sz="2400" baseline="0" dirty="0" smtClean="0"/>
              <a:t>experimentalmente mediante un manómetro.</a:t>
            </a:r>
            <a:endParaRPr lang="es-ES_tradnl" sz="2400" baseline="0" dirty="0"/>
          </a:p>
        </p:txBody>
      </p:sp>
      <p:graphicFrame>
        <p:nvGraphicFramePr>
          <p:cNvPr id="776203" name="Object 11"/>
          <p:cNvGraphicFramePr>
            <a:graphicFrameLocks noChangeAspect="1"/>
          </p:cNvGraphicFramePr>
          <p:nvPr/>
        </p:nvGraphicFramePr>
        <p:xfrm>
          <a:off x="3352800" y="3276600"/>
          <a:ext cx="2209800" cy="825500"/>
        </p:xfrm>
        <a:graphic>
          <a:graphicData uri="http://schemas.openxmlformats.org/presentationml/2006/ole">
            <mc:AlternateContent xmlns:mc="http://schemas.openxmlformats.org/markup-compatibility/2006">
              <mc:Choice xmlns:v="urn:schemas-microsoft-com:vml" Requires="v">
                <p:oleObj spid="_x0000_s759984" name="Equation" r:id="rId5" imgW="1054100" imgH="393700" progId="Equation.3">
                  <p:embed/>
                </p:oleObj>
              </mc:Choice>
              <mc:Fallback>
                <p:oleObj name="Equation" r:id="rId5" imgW="1054100" imgH="3937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3276600"/>
                        <a:ext cx="2209800" cy="8255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776204" name="Rectangle 12"/>
          <p:cNvSpPr>
            <a:spLocks noChangeArrowheads="1"/>
          </p:cNvSpPr>
          <p:nvPr/>
        </p:nvSpPr>
        <p:spPr bwMode="auto">
          <a:xfrm>
            <a:off x="251520" y="5157192"/>
            <a:ext cx="8712968" cy="830997"/>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r>
              <a:rPr lang="es-ES_tradnl" sz="2400" b="1" i="1" baseline="0" dirty="0" err="1">
                <a:solidFill>
                  <a:schemeClr val="tx2"/>
                </a:solidFill>
              </a:rPr>
              <a:t>Ebulloscopía</a:t>
            </a:r>
            <a:r>
              <a:rPr lang="es-ES_tradnl" sz="2400" b="1" i="1" baseline="0" dirty="0">
                <a:solidFill>
                  <a:schemeClr val="tx2"/>
                </a:solidFill>
              </a:rPr>
              <a:t>, crioscopía y medidas de presión osmótica nos dan </a:t>
            </a:r>
            <a:r>
              <a:rPr lang="es-ES_tradnl" sz="2400" b="1" i="1" baseline="0" dirty="0" err="1" smtClean="0">
                <a:solidFill>
                  <a:schemeClr val="tx2"/>
                </a:solidFill>
                <a:latin typeface="Symbol" charset="2"/>
                <a:cs typeface="Symbol" charset="2"/>
              </a:rPr>
              <a:t>g</a:t>
            </a:r>
            <a:r>
              <a:rPr lang="es-ES_tradnl" sz="2400" b="1" i="1" dirty="0" err="1" smtClean="0">
                <a:solidFill>
                  <a:schemeClr val="tx2"/>
                </a:solidFill>
                <a:latin typeface="Symbol" charset="2"/>
                <a:cs typeface="Symbol" charset="2"/>
              </a:rPr>
              <a:t>A</a:t>
            </a:r>
            <a:r>
              <a:rPr lang="es-ES_tradnl" sz="2400" b="1" i="1" dirty="0" smtClean="0">
                <a:solidFill>
                  <a:schemeClr val="tx2"/>
                </a:solidFill>
                <a:latin typeface="Symbol" charset="2"/>
                <a:cs typeface="Symbol" charset="2"/>
              </a:rPr>
              <a:t> </a:t>
            </a:r>
            <a:r>
              <a:rPr lang="es-ES_tradnl" sz="2400" b="1" i="1" baseline="0" dirty="0" smtClean="0">
                <a:solidFill>
                  <a:schemeClr val="tx2"/>
                </a:solidFill>
              </a:rPr>
              <a:t>¿</a:t>
            </a:r>
            <a:r>
              <a:rPr lang="es-ES_tradnl" sz="2400" b="1" i="1" baseline="0" dirty="0">
                <a:solidFill>
                  <a:schemeClr val="tx2"/>
                </a:solidFill>
              </a:rPr>
              <a:t>Cómo determinamos </a:t>
            </a:r>
            <a:r>
              <a:rPr lang="es-ES_tradnl" sz="2400" b="1" i="1" baseline="0" dirty="0">
                <a:solidFill>
                  <a:schemeClr val="tx2"/>
                </a:solidFill>
                <a:latin typeface="Symbol" charset="2"/>
                <a:cs typeface="Symbol" charset="2"/>
              </a:rPr>
              <a:t>g</a:t>
            </a:r>
            <a:r>
              <a:rPr lang="es-ES_tradnl" sz="2400" b="1" i="1" baseline="0" dirty="0">
                <a:solidFill>
                  <a:schemeClr val="tx2"/>
                </a:solidFill>
              </a:rPr>
              <a:t> del soluto?</a:t>
            </a:r>
          </a:p>
        </p:txBody>
      </p:sp>
      <p:sp>
        <p:nvSpPr>
          <p:cNvPr id="8"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35774203"/>
      </p:ext>
    </p:extLst>
  </p:cSld>
  <p:clrMapOvr>
    <a:masterClrMapping/>
  </p:clrMapOvr>
  <mc:AlternateContent xmlns:mc="http://schemas.openxmlformats.org/markup-compatibility/2006" xmlns:p14="http://schemas.microsoft.com/office/powerpoint/2010/main">
    <mc:Choice Requires="p14">
      <p:transition spd="slow" p14:dur="2000" advTm="51223"/>
    </mc:Choice>
    <mc:Fallback xmlns="">
      <p:transition spd="slow" advTm="5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0291" name="Rectangle 3"/>
          <p:cNvSpPr>
            <a:spLocks noChangeArrowheads="1"/>
          </p:cNvSpPr>
          <p:nvPr/>
        </p:nvSpPr>
        <p:spPr bwMode="auto">
          <a:xfrm>
            <a:off x="533400" y="1828800"/>
            <a:ext cx="7350968" cy="523220"/>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3175">
                <a:solidFill>
                  <a:schemeClr val="folHlink"/>
                </a:solidFill>
                <a:miter lim="800000"/>
                <a:headEnd type="none" w="lg" len="lg"/>
                <a:tailEnd type="none" w="lg" len="lg"/>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lang="es-ES_tradnl" sz="2800" b="1" baseline="0" dirty="0">
                <a:solidFill>
                  <a:srgbClr val="FF0049"/>
                </a:solidFill>
                <a:latin typeface="Bodoni SvtyTwo ITC TT-BookIta" charset="0"/>
              </a:rPr>
              <a:t>A partir de la </a:t>
            </a:r>
            <a:r>
              <a:rPr lang="es-ES_tradnl" sz="2800" b="1" baseline="0" dirty="0" err="1">
                <a:solidFill>
                  <a:srgbClr val="FF0049"/>
                </a:solidFill>
                <a:latin typeface="Bodoni SvtyTwo ITC TT-BookIta" charset="0"/>
              </a:rPr>
              <a:t>Ec</a:t>
            </a:r>
            <a:r>
              <a:rPr lang="es-ES_tradnl" sz="2800" b="1" baseline="0" dirty="0">
                <a:solidFill>
                  <a:srgbClr val="FF0049"/>
                </a:solidFill>
                <a:latin typeface="Bodoni SvtyTwo ITC TT-BookIta" charset="0"/>
              </a:rPr>
              <a:t>. Gibbs-Duhem-Margules</a:t>
            </a:r>
          </a:p>
        </p:txBody>
      </p:sp>
      <p:sp>
        <p:nvSpPr>
          <p:cNvPr id="780292" name="Text Box 4"/>
          <p:cNvSpPr txBox="1">
            <a:spLocks noChangeArrowheads="1"/>
          </p:cNvSpPr>
          <p:nvPr/>
        </p:nvSpPr>
        <p:spPr bwMode="auto">
          <a:xfrm>
            <a:off x="914400" y="2362200"/>
            <a:ext cx="7772400" cy="830997"/>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3175">
                <a:solidFill>
                  <a:schemeClr val="folHlink"/>
                </a:solidFill>
                <a:miter lim="800000"/>
                <a:headEnd type="none" w="lg" len="lg"/>
                <a:tailEnd type="none" w="lg" len="lg"/>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r>
              <a:rPr lang="es-ES_tradnl" sz="2400" baseline="0" dirty="0">
                <a:latin typeface="Times" charset="0"/>
              </a:rPr>
              <a:t>La </a:t>
            </a:r>
            <a:r>
              <a:rPr lang="es-ES_tradnl" sz="2400" baseline="0" dirty="0" smtClean="0">
                <a:latin typeface="Times" charset="0"/>
              </a:rPr>
              <a:t>presión de vapor </a:t>
            </a:r>
            <a:r>
              <a:rPr lang="es-ES_tradnl" sz="2400" baseline="0" dirty="0">
                <a:latin typeface="Times" charset="0"/>
              </a:rPr>
              <a:t>del soluto </a:t>
            </a:r>
            <a:r>
              <a:rPr lang="es-ES_tradnl" sz="2400" baseline="0" dirty="0" smtClean="0">
                <a:latin typeface="Times" charset="0"/>
              </a:rPr>
              <a:t>en una disol</a:t>
            </a:r>
            <a:r>
              <a:rPr lang="es-ES_tradnl" sz="2400" baseline="0" dirty="0" smtClean="0"/>
              <a:t>ución de un sólido en un líquido</a:t>
            </a:r>
            <a:r>
              <a:rPr lang="es-ES_tradnl" sz="2400" baseline="0" dirty="0" smtClean="0">
                <a:latin typeface="Times" charset="0"/>
              </a:rPr>
              <a:t> </a:t>
            </a:r>
            <a:r>
              <a:rPr lang="es-ES_tradnl" sz="2400" baseline="0" dirty="0">
                <a:latin typeface="Times" charset="0"/>
              </a:rPr>
              <a:t>es </a:t>
            </a:r>
            <a:r>
              <a:rPr lang="es-ES_tradnl" sz="2400" baseline="0" dirty="0" smtClean="0">
                <a:latin typeface="Times" charset="0"/>
              </a:rPr>
              <a:t>demasiado pequeña </a:t>
            </a:r>
            <a:r>
              <a:rPr lang="es-ES_tradnl" sz="2400" baseline="0" dirty="0">
                <a:latin typeface="Times" charset="0"/>
              </a:rPr>
              <a:t>para ser medida</a:t>
            </a:r>
          </a:p>
        </p:txBody>
      </p:sp>
      <p:graphicFrame>
        <p:nvGraphicFramePr>
          <p:cNvPr id="780295" name="Object 7"/>
          <p:cNvGraphicFramePr>
            <a:graphicFrameLocks noChangeAspect="1"/>
          </p:cNvGraphicFramePr>
          <p:nvPr>
            <p:extLst/>
          </p:nvPr>
        </p:nvGraphicFramePr>
        <p:xfrm>
          <a:off x="533400" y="4612109"/>
          <a:ext cx="5735637" cy="454025"/>
        </p:xfrm>
        <a:graphic>
          <a:graphicData uri="http://schemas.openxmlformats.org/presentationml/2006/ole">
            <mc:AlternateContent xmlns:mc="http://schemas.openxmlformats.org/markup-compatibility/2006">
              <mc:Choice xmlns:v="urn:schemas-microsoft-com:vml" Requires="v">
                <p:oleObj spid="_x0000_s973039" name="Equation" r:id="rId5" imgW="2882900" imgH="228600" progId="Equation.3">
                  <p:embed/>
                </p:oleObj>
              </mc:Choice>
              <mc:Fallback>
                <p:oleObj name="Equation" r:id="rId5" imgW="2882900" imgH="228600" progId="Equation.3">
                  <p:embed/>
                  <p:pic>
                    <p:nvPicPr>
                      <p:cNvPr id="0" name=""/>
                      <p:cNvPicPr>
                        <a:picLocks noChangeAspect="1" noChangeArrowheads="1"/>
                      </p:cNvPicPr>
                      <p:nvPr/>
                    </p:nvPicPr>
                    <p:blipFill>
                      <a:blip r:embed="rId6"/>
                      <a:srcRect/>
                      <a:stretch>
                        <a:fillRect/>
                      </a:stretch>
                    </p:blipFill>
                    <p:spPr bwMode="auto">
                      <a:xfrm>
                        <a:off x="533400" y="4612109"/>
                        <a:ext cx="5735637" cy="454025"/>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80296" name="Object 8"/>
          <p:cNvGraphicFramePr>
            <a:graphicFrameLocks noChangeAspect="1"/>
          </p:cNvGraphicFramePr>
          <p:nvPr/>
        </p:nvGraphicFramePr>
        <p:xfrm>
          <a:off x="3581400" y="3352800"/>
          <a:ext cx="1557338" cy="663575"/>
        </p:xfrm>
        <a:graphic>
          <a:graphicData uri="http://schemas.openxmlformats.org/presentationml/2006/ole">
            <mc:AlternateContent xmlns:mc="http://schemas.openxmlformats.org/markup-compatibility/2006">
              <mc:Choice xmlns:v="urn:schemas-microsoft-com:vml" Requires="v">
                <p:oleObj spid="_x0000_s973040" name="Equation" r:id="rId7" imgW="774700" imgH="330200" progId="Equation.3">
                  <p:embed/>
                </p:oleObj>
              </mc:Choice>
              <mc:Fallback>
                <p:oleObj name="Equation" r:id="rId7" imgW="774700" imgH="3302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81400" y="3352800"/>
                        <a:ext cx="1557338" cy="663575"/>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80297" name="Object 9"/>
          <p:cNvGraphicFramePr>
            <a:graphicFrameLocks noChangeAspect="1"/>
          </p:cNvGraphicFramePr>
          <p:nvPr/>
        </p:nvGraphicFramePr>
        <p:xfrm>
          <a:off x="3200400" y="4191000"/>
          <a:ext cx="2301875" cy="357188"/>
        </p:xfrm>
        <a:graphic>
          <a:graphicData uri="http://schemas.openxmlformats.org/presentationml/2006/ole">
            <mc:AlternateContent xmlns:mc="http://schemas.openxmlformats.org/markup-compatibility/2006">
              <mc:Choice xmlns:v="urn:schemas-microsoft-com:vml" Requires="v">
                <p:oleObj spid="_x0000_s973041" name="Equation" r:id="rId9" imgW="1143000" imgH="177800" progId="Equation.3">
                  <p:embed/>
                </p:oleObj>
              </mc:Choice>
              <mc:Fallback>
                <p:oleObj name="Equation" r:id="rId9" imgW="1143000" imgH="1778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00400" y="4191000"/>
                        <a:ext cx="2301875" cy="357188"/>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80298" name="Object 10"/>
          <p:cNvGraphicFramePr>
            <a:graphicFrameLocks noChangeAspect="1"/>
          </p:cNvGraphicFramePr>
          <p:nvPr/>
        </p:nvGraphicFramePr>
        <p:xfrm>
          <a:off x="990600" y="5486400"/>
          <a:ext cx="3236913" cy="781050"/>
        </p:xfrm>
        <a:graphic>
          <a:graphicData uri="http://schemas.openxmlformats.org/presentationml/2006/ole">
            <mc:AlternateContent xmlns:mc="http://schemas.openxmlformats.org/markup-compatibility/2006">
              <mc:Choice xmlns:v="urn:schemas-microsoft-com:vml" Requires="v">
                <p:oleObj spid="_x0000_s973042" name="Equation" r:id="rId11" imgW="1625600" imgH="393700" progId="Equation.3">
                  <p:embed/>
                </p:oleObj>
              </mc:Choice>
              <mc:Fallback>
                <p:oleObj name="Equation" r:id="rId11" imgW="1625600" imgH="3937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90600" y="5486400"/>
                        <a:ext cx="3236913" cy="781050"/>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80299" name="Object 11"/>
          <p:cNvGraphicFramePr>
            <a:graphicFrameLocks noChangeAspect="1"/>
          </p:cNvGraphicFramePr>
          <p:nvPr/>
        </p:nvGraphicFramePr>
        <p:xfrm>
          <a:off x="5257800" y="5486400"/>
          <a:ext cx="3033713" cy="781050"/>
        </p:xfrm>
        <a:graphic>
          <a:graphicData uri="http://schemas.openxmlformats.org/presentationml/2006/ole">
            <mc:AlternateContent xmlns:mc="http://schemas.openxmlformats.org/markup-compatibility/2006">
              <mc:Choice xmlns:v="urn:schemas-microsoft-com:vml" Requires="v">
                <p:oleObj spid="_x0000_s973043" name="Equation" r:id="rId13" imgW="1524000" imgH="393700" progId="Equation.3">
                  <p:embed/>
                </p:oleObj>
              </mc:Choice>
              <mc:Fallback>
                <p:oleObj name="Equation" r:id="rId13" imgW="1524000" imgH="3937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257800" y="5486400"/>
                        <a:ext cx="3033713" cy="781050"/>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0302" name="Text Box 14"/>
          <p:cNvSpPr txBox="1">
            <a:spLocks noChangeArrowheads="1"/>
          </p:cNvSpPr>
          <p:nvPr/>
        </p:nvSpPr>
        <p:spPr bwMode="auto">
          <a:xfrm>
            <a:off x="107504" y="3356992"/>
            <a:ext cx="3456384" cy="646331"/>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3175">
                <a:solidFill>
                  <a:schemeClr val="folHlink"/>
                </a:solidFill>
                <a:miter lim="800000"/>
                <a:headEnd type="none" w="lg" len="lg"/>
                <a:tailEnd type="none" w="lg" len="lg"/>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s-ES_tradnl" sz="1800" i="1" baseline="0" dirty="0" smtClean="0">
                <a:solidFill>
                  <a:srgbClr val="FF0049"/>
                </a:solidFill>
              </a:rPr>
              <a:t>Ecuación de </a:t>
            </a:r>
            <a:r>
              <a:rPr lang="es-ES_tradnl" sz="1800" i="1" baseline="0" dirty="0">
                <a:solidFill>
                  <a:srgbClr val="FF0049"/>
                </a:solidFill>
              </a:rPr>
              <a:t>Gibbs-Duhem  a </a:t>
            </a:r>
            <a:r>
              <a:rPr lang="es-ES_tradnl" sz="1800" i="1" baseline="0" dirty="0" smtClean="0">
                <a:solidFill>
                  <a:srgbClr val="FF0049"/>
                </a:solidFill>
              </a:rPr>
              <a:t>temperatura </a:t>
            </a:r>
            <a:r>
              <a:rPr lang="es-ES_tradnl" sz="1800" i="1" baseline="0" dirty="0">
                <a:solidFill>
                  <a:srgbClr val="FF0049"/>
                </a:solidFill>
              </a:rPr>
              <a:t>y </a:t>
            </a:r>
            <a:r>
              <a:rPr lang="es-ES_tradnl" sz="1800" i="1" baseline="0" dirty="0" smtClean="0">
                <a:solidFill>
                  <a:srgbClr val="FF0049"/>
                </a:solidFill>
              </a:rPr>
              <a:t>presión constantes.  </a:t>
            </a:r>
            <a:endParaRPr lang="es-ES_tradnl" baseline="0" dirty="0"/>
          </a:p>
        </p:txBody>
      </p:sp>
      <p:sp>
        <p:nvSpPr>
          <p:cNvPr id="780303" name="Text Box 15"/>
          <p:cNvSpPr txBox="1">
            <a:spLocks noChangeArrowheads="1"/>
          </p:cNvSpPr>
          <p:nvPr/>
        </p:nvSpPr>
        <p:spPr bwMode="auto">
          <a:xfrm>
            <a:off x="5867400" y="4114800"/>
            <a:ext cx="2819400" cy="366713"/>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3175">
                <a:solidFill>
                  <a:schemeClr val="folHlink"/>
                </a:solidFill>
                <a:miter lim="800000"/>
                <a:headEnd type="none" w="lg" len="lg"/>
                <a:tailEnd type="none" w="lg" len="lg"/>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r>
              <a:rPr lang="es-ES_tradnl" sz="1800" i="1" baseline="0" dirty="0" smtClean="0">
                <a:solidFill>
                  <a:srgbClr val="FF0049"/>
                </a:solidFill>
                <a:latin typeface="Times" charset="0"/>
              </a:rPr>
              <a:t>Disol</a:t>
            </a:r>
            <a:r>
              <a:rPr lang="es-ES_tradnl" sz="1800" i="1" baseline="0" dirty="0" smtClean="0">
                <a:solidFill>
                  <a:srgbClr val="FF0049"/>
                </a:solidFill>
              </a:rPr>
              <a:t>ución</a:t>
            </a:r>
            <a:r>
              <a:rPr lang="es-ES_tradnl" sz="1800" i="1" baseline="0" dirty="0" smtClean="0">
                <a:solidFill>
                  <a:srgbClr val="FF0049"/>
                </a:solidFill>
                <a:latin typeface="Times" charset="0"/>
              </a:rPr>
              <a:t> </a:t>
            </a:r>
            <a:r>
              <a:rPr lang="es-ES_tradnl" sz="1800" i="1" baseline="0" dirty="0">
                <a:solidFill>
                  <a:srgbClr val="FF0049"/>
                </a:solidFill>
                <a:latin typeface="Times" charset="0"/>
              </a:rPr>
              <a:t>binaria</a:t>
            </a:r>
            <a:endParaRPr lang="es-ES_tradnl" baseline="0" dirty="0">
              <a:latin typeface="Times" charset="0"/>
            </a:endParaRPr>
          </a:p>
        </p:txBody>
      </p:sp>
      <p:sp>
        <p:nvSpPr>
          <p:cNvPr id="780304" name="AutoShape 16"/>
          <p:cNvSpPr>
            <a:spLocks noChangeArrowheads="1"/>
          </p:cNvSpPr>
          <p:nvPr/>
        </p:nvSpPr>
        <p:spPr bwMode="auto">
          <a:xfrm>
            <a:off x="2189956" y="5169665"/>
            <a:ext cx="838200" cy="304800"/>
          </a:xfrm>
          <a:prstGeom prst="downArrow">
            <a:avLst>
              <a:gd name="adj1" fmla="val 50000"/>
              <a:gd name="adj2" fmla="val 25000"/>
            </a:avLst>
          </a:prstGeom>
          <a:solidFill>
            <a:srgbClr val="FF0049"/>
          </a:solidFill>
          <a:ln w="3175">
            <a:solidFill>
              <a:schemeClr val="tx1"/>
            </a:solidFill>
            <a:miter lim="800000"/>
            <a:headEnd type="none" w="lg" len="lg"/>
            <a:tailEnd type="none" w="lg" len="lg"/>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4"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sp>
        <p:nvSpPr>
          <p:cNvPr id="13" name="Text Box 15"/>
          <p:cNvSpPr txBox="1">
            <a:spLocks noChangeArrowheads="1"/>
          </p:cNvSpPr>
          <p:nvPr/>
        </p:nvSpPr>
        <p:spPr bwMode="auto">
          <a:xfrm>
            <a:off x="2972954" y="6334947"/>
            <a:ext cx="4331568" cy="369332"/>
          </a:xfrm>
          <a:prstGeom prst="rect">
            <a:avLst/>
          </a:prstGeom>
          <a:noFill/>
          <a:ln>
            <a:noFill/>
          </a:ln>
          <a:effectLst/>
          <a:extLst>
            <a:ext uri="{909E8E84-426E-40dd-AFC4-6F175D3DCCD1}">
              <a14:hiddenFill xmlns="" xmlns:a14="http://schemas.microsoft.com/office/drawing/2010/main">
                <a:solidFill>
                  <a:srgbClr val="B0D3D8"/>
                </a:solidFill>
              </a14:hiddenFill>
            </a:ext>
            <a:ext uri="{91240B29-F687-4f45-9708-019B960494DF}">
              <a14:hiddenLine xmlns="" xmlns:a14="http://schemas.microsoft.com/office/drawing/2010/main" w="3175">
                <a:solidFill>
                  <a:schemeClr val="folHlink"/>
                </a:solidFill>
                <a:miter lim="800000"/>
                <a:headEnd type="none" w="lg" len="lg"/>
                <a:tailEnd type="none" w="lg" len="lg"/>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s-ES_tradnl" sz="1800" b="1" i="1" baseline="0" dirty="0" smtClean="0">
                <a:solidFill>
                  <a:srgbClr val="FF0049"/>
                </a:solidFill>
                <a:latin typeface="Times" charset="0"/>
              </a:rPr>
              <a:t>Independientemente del convenio escogido</a:t>
            </a:r>
            <a:endParaRPr lang="es-ES_tradnl" b="1" baseline="0" dirty="0">
              <a:latin typeface="Times" charset="0"/>
            </a:endParaRPr>
          </a:p>
        </p:txBody>
      </p:sp>
      <p:pic>
        <p:nvPicPr>
          <p:cNvPr id="4" name="Sonid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36936494"/>
      </p:ext>
    </p:extLst>
  </p:cSld>
  <p:clrMapOvr>
    <a:masterClrMapping/>
  </p:clrMapOvr>
  <mc:AlternateContent xmlns:mc="http://schemas.openxmlformats.org/markup-compatibility/2006" xmlns:p14="http://schemas.microsoft.com/office/powerpoint/2010/main">
    <mc:Choice Requires="p14">
      <p:transition spd="slow" p14:dur="2000" advTm="201992"/>
    </mc:Choice>
    <mc:Fallback xmlns="">
      <p:transition spd="slow" advTm="201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Text Box 4"/>
          <p:cNvSpPr txBox="1">
            <a:spLocks noChangeArrowheads="1"/>
          </p:cNvSpPr>
          <p:nvPr/>
        </p:nvSpPr>
        <p:spPr bwMode="auto">
          <a:xfrm>
            <a:off x="685800" y="1828800"/>
            <a:ext cx="7391400" cy="11874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endParaRPr lang="es-ES_tradnl">
              <a:latin typeface="Times" charset="0"/>
            </a:endParaRPr>
          </a:p>
          <a:p>
            <a:endParaRPr lang="es-ES_tradnl">
              <a:latin typeface="Times" charset="0"/>
            </a:endParaRPr>
          </a:p>
          <a:p>
            <a:endParaRPr lang="es-ES_tradnl">
              <a:latin typeface="Times" charset="0"/>
            </a:endParaRPr>
          </a:p>
        </p:txBody>
      </p:sp>
      <p:graphicFrame>
        <p:nvGraphicFramePr>
          <p:cNvPr id="781323" name="Object 11"/>
          <p:cNvGraphicFramePr>
            <a:graphicFrameLocks noChangeAspect="1"/>
          </p:cNvGraphicFramePr>
          <p:nvPr/>
        </p:nvGraphicFramePr>
        <p:xfrm>
          <a:off x="2209800" y="3276600"/>
          <a:ext cx="4267200" cy="403225"/>
        </p:xfrm>
        <a:graphic>
          <a:graphicData uri="http://schemas.openxmlformats.org/presentationml/2006/ole">
            <mc:AlternateContent xmlns:mc="http://schemas.openxmlformats.org/markup-compatibility/2006">
              <mc:Choice xmlns:v="urn:schemas-microsoft-com:vml" Requires="v">
                <p:oleObj spid="_x0000_s786021" name="Equation" r:id="rId5" imgW="2146300" imgH="203200" progId="Equation.3">
                  <p:embed/>
                </p:oleObj>
              </mc:Choice>
              <mc:Fallback>
                <p:oleObj name="Equation" r:id="rId5" imgW="2146300" imgH="203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09800" y="3276600"/>
                        <a:ext cx="4267200" cy="40322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pSp>
        <p:nvGrpSpPr>
          <p:cNvPr id="781334" name="Group 22"/>
          <p:cNvGrpSpPr>
            <a:grpSpLocks/>
          </p:cNvGrpSpPr>
          <p:nvPr/>
        </p:nvGrpSpPr>
        <p:grpSpPr bwMode="auto">
          <a:xfrm>
            <a:off x="1219200" y="2057400"/>
            <a:ext cx="6570663" cy="881063"/>
            <a:chOff x="864" y="1344"/>
            <a:chExt cx="4139" cy="555"/>
          </a:xfrm>
        </p:grpSpPr>
        <p:graphicFrame>
          <p:nvGraphicFramePr>
            <p:cNvPr id="781322" name="Object 10"/>
            <p:cNvGraphicFramePr>
              <a:graphicFrameLocks noChangeAspect="1"/>
            </p:cNvGraphicFramePr>
            <p:nvPr/>
          </p:nvGraphicFramePr>
          <p:xfrm>
            <a:off x="864" y="1344"/>
            <a:ext cx="4139" cy="555"/>
          </p:xfrm>
          <a:graphic>
            <a:graphicData uri="http://schemas.openxmlformats.org/presentationml/2006/ole">
              <mc:AlternateContent xmlns:mc="http://schemas.openxmlformats.org/markup-compatibility/2006">
                <mc:Choice xmlns:v="urn:schemas-microsoft-com:vml" Requires="v">
                  <p:oleObj spid="_x0000_s786022" name="Equation" r:id="rId7" imgW="3302000" imgH="444500" progId="Equation.3">
                    <p:embed/>
                  </p:oleObj>
                </mc:Choice>
                <mc:Fallback>
                  <p:oleObj name="Equation" r:id="rId7" imgW="3302000" imgH="4445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 y="1344"/>
                          <a:ext cx="4139" cy="555"/>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1324" name="Line 12"/>
            <p:cNvSpPr>
              <a:spLocks noChangeShapeType="1"/>
            </p:cNvSpPr>
            <p:nvPr/>
          </p:nvSpPr>
          <p:spPr bwMode="auto">
            <a:xfrm flipV="1">
              <a:off x="1152" y="1536"/>
              <a:ext cx="240" cy="24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1325" name="Line 13"/>
            <p:cNvSpPr>
              <a:spLocks noChangeShapeType="1"/>
            </p:cNvSpPr>
            <p:nvPr/>
          </p:nvSpPr>
          <p:spPr bwMode="auto">
            <a:xfrm flipV="1">
              <a:off x="4080" y="1344"/>
              <a:ext cx="240" cy="24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1326" name="Line 14"/>
            <p:cNvSpPr>
              <a:spLocks noChangeShapeType="1"/>
            </p:cNvSpPr>
            <p:nvPr/>
          </p:nvSpPr>
          <p:spPr bwMode="auto">
            <a:xfrm flipV="1">
              <a:off x="3216" y="1488"/>
              <a:ext cx="240" cy="24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1327" name="Line 15"/>
            <p:cNvSpPr>
              <a:spLocks noChangeShapeType="1"/>
            </p:cNvSpPr>
            <p:nvPr/>
          </p:nvSpPr>
          <p:spPr bwMode="auto">
            <a:xfrm flipV="1">
              <a:off x="2112" y="1344"/>
              <a:ext cx="240" cy="24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pSp>
      <p:graphicFrame>
        <p:nvGraphicFramePr>
          <p:cNvPr id="781329" name="Object 17"/>
          <p:cNvGraphicFramePr>
            <a:graphicFrameLocks noChangeAspect="1"/>
          </p:cNvGraphicFramePr>
          <p:nvPr/>
        </p:nvGraphicFramePr>
        <p:xfrm>
          <a:off x="2819400" y="4191000"/>
          <a:ext cx="2819400" cy="401638"/>
        </p:xfrm>
        <a:graphic>
          <a:graphicData uri="http://schemas.openxmlformats.org/presentationml/2006/ole">
            <mc:AlternateContent xmlns:mc="http://schemas.openxmlformats.org/markup-compatibility/2006">
              <mc:Choice xmlns:v="urn:schemas-microsoft-com:vml" Requires="v">
                <p:oleObj spid="_x0000_s786023" name="Equation" r:id="rId9" imgW="1422400" imgH="203200" progId="Equation.3">
                  <p:embed/>
                </p:oleObj>
              </mc:Choice>
              <mc:Fallback>
                <p:oleObj name="Equation" r:id="rId9" imgW="1422400" imgH="2032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19400" y="4191000"/>
                        <a:ext cx="2819400" cy="40163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1333" name="Freeform 21"/>
          <p:cNvSpPr>
            <a:spLocks/>
          </p:cNvSpPr>
          <p:nvPr/>
        </p:nvSpPr>
        <p:spPr bwMode="auto">
          <a:xfrm>
            <a:off x="1828800" y="3505200"/>
            <a:ext cx="304800" cy="317500"/>
          </a:xfrm>
          <a:custGeom>
            <a:avLst/>
            <a:gdLst>
              <a:gd name="T0" fmla="*/ 0 w 672"/>
              <a:gd name="T1" fmla="*/ 0 h 200"/>
              <a:gd name="T2" fmla="*/ 288 w 672"/>
              <a:gd name="T3" fmla="*/ 192 h 200"/>
              <a:gd name="T4" fmla="*/ 240 w 672"/>
              <a:gd name="T5" fmla="*/ 48 h 200"/>
              <a:gd name="T6" fmla="*/ 672 w 672"/>
              <a:gd name="T7" fmla="*/ 96 h 200"/>
            </a:gdLst>
            <a:ahLst/>
            <a:cxnLst>
              <a:cxn ang="0">
                <a:pos x="T0" y="T1"/>
              </a:cxn>
              <a:cxn ang="0">
                <a:pos x="T2" y="T3"/>
              </a:cxn>
              <a:cxn ang="0">
                <a:pos x="T4" y="T5"/>
              </a:cxn>
              <a:cxn ang="0">
                <a:pos x="T6" y="T7"/>
              </a:cxn>
            </a:cxnLst>
            <a:rect l="0" t="0" r="r" b="b"/>
            <a:pathLst>
              <a:path w="672" h="200">
                <a:moveTo>
                  <a:pt x="0" y="0"/>
                </a:moveTo>
                <a:cubicBezTo>
                  <a:pt x="124" y="92"/>
                  <a:pt x="248" y="184"/>
                  <a:pt x="288" y="192"/>
                </a:cubicBezTo>
                <a:cubicBezTo>
                  <a:pt x="328" y="200"/>
                  <a:pt x="176" y="64"/>
                  <a:pt x="240" y="48"/>
                </a:cubicBezTo>
                <a:cubicBezTo>
                  <a:pt x="304" y="32"/>
                  <a:pt x="488" y="64"/>
                  <a:pt x="672" y="96"/>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81335" name="Object 23"/>
          <p:cNvGraphicFramePr>
            <a:graphicFrameLocks noChangeAspect="1"/>
          </p:cNvGraphicFramePr>
          <p:nvPr/>
        </p:nvGraphicFramePr>
        <p:xfrm>
          <a:off x="3048000" y="4800600"/>
          <a:ext cx="2514600" cy="844550"/>
        </p:xfrm>
        <a:graphic>
          <a:graphicData uri="http://schemas.openxmlformats.org/presentationml/2006/ole">
            <mc:AlternateContent xmlns:mc="http://schemas.openxmlformats.org/markup-compatibility/2006">
              <mc:Choice xmlns:v="urn:schemas-microsoft-com:vml" Requires="v">
                <p:oleObj spid="_x0000_s786024" name="Equation" r:id="rId11" imgW="1320800" imgH="444500" progId="Equation.3">
                  <p:embed/>
                </p:oleObj>
              </mc:Choice>
              <mc:Fallback>
                <p:oleObj name="Equation" r:id="rId11" imgW="1320800" imgH="4445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0" y="4800600"/>
                        <a:ext cx="2514600" cy="84455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1338" name="Line 26"/>
          <p:cNvSpPr>
            <a:spLocks noChangeShapeType="1"/>
          </p:cNvSpPr>
          <p:nvPr/>
        </p:nvSpPr>
        <p:spPr bwMode="auto">
          <a:xfrm flipV="1">
            <a:off x="3581400" y="3200400"/>
            <a:ext cx="304800" cy="53340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1339" name="Line 27"/>
          <p:cNvSpPr>
            <a:spLocks noChangeShapeType="1"/>
          </p:cNvSpPr>
          <p:nvPr/>
        </p:nvSpPr>
        <p:spPr bwMode="auto">
          <a:xfrm flipV="1">
            <a:off x="5562600" y="3200400"/>
            <a:ext cx="304800" cy="533400"/>
          </a:xfrm>
          <a:prstGeom prst="line">
            <a:avLst/>
          </a:prstGeom>
          <a:noFill/>
          <a:ln w="3175">
            <a:solidFill>
              <a:schemeClr val="folHlink"/>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2" name="Picture 1" descr="eq2.tiff"/>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5536" y="2996952"/>
            <a:ext cx="1418208" cy="739350"/>
          </a:xfrm>
          <a:prstGeom prst="rect">
            <a:avLst/>
          </a:prstGeom>
        </p:spPr>
      </p:pic>
      <p:sp>
        <p:nvSpPr>
          <p:cNvPr id="18"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4" name="Sonid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429060665"/>
      </p:ext>
    </p:extLst>
  </p:cSld>
  <p:clrMapOvr>
    <a:masterClrMapping/>
  </p:clrMapOvr>
  <mc:AlternateContent xmlns:mc="http://schemas.openxmlformats.org/markup-compatibility/2006" xmlns:p14="http://schemas.microsoft.com/office/powerpoint/2010/main">
    <mc:Choice Requires="p14">
      <p:transition spd="slow" p14:dur="2000" advTm="50388"/>
    </mc:Choice>
    <mc:Fallback xmlns="">
      <p:transition spd="slow" advTm="50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2351" name="Object 15"/>
          <p:cNvGraphicFramePr>
            <a:graphicFrameLocks noChangeAspect="1"/>
          </p:cNvGraphicFramePr>
          <p:nvPr>
            <p:extLst>
              <p:ext uri="{D42A27DB-BD31-4B8C-83A1-F6EECF244321}">
                <p14:modId xmlns:p14="http://schemas.microsoft.com/office/powerpoint/2010/main" val="2515773011"/>
              </p:ext>
            </p:extLst>
          </p:nvPr>
        </p:nvGraphicFramePr>
        <p:xfrm>
          <a:off x="3707904" y="2636912"/>
          <a:ext cx="4521200" cy="1008063"/>
        </p:xfrm>
        <a:graphic>
          <a:graphicData uri="http://schemas.openxmlformats.org/presentationml/2006/ole">
            <mc:AlternateContent xmlns:mc="http://schemas.openxmlformats.org/markup-compatibility/2006">
              <mc:Choice xmlns:v="urn:schemas-microsoft-com:vml" Requires="v">
                <p:oleObj spid="_x0000_s763666" name="Equation" r:id="rId5" imgW="1993900" imgH="444500" progId="Equation.3">
                  <p:embed/>
                </p:oleObj>
              </mc:Choice>
              <mc:Fallback>
                <p:oleObj name="Equation" r:id="rId5" imgW="1993900" imgH="444500" progId="Equation.3">
                  <p:embed/>
                  <p:pic>
                    <p:nvPicPr>
                      <p:cNvPr id="0" name=""/>
                      <p:cNvPicPr>
                        <a:picLocks noChangeAspect="1" noChangeArrowheads="1"/>
                      </p:cNvPicPr>
                      <p:nvPr/>
                    </p:nvPicPr>
                    <p:blipFill>
                      <a:blip r:embed="rId6"/>
                      <a:srcRect/>
                      <a:stretch>
                        <a:fillRect/>
                      </a:stretch>
                    </p:blipFill>
                    <p:spPr bwMode="auto">
                      <a:xfrm>
                        <a:off x="3707904" y="2636912"/>
                        <a:ext cx="4521200" cy="1008063"/>
                      </a:xfrm>
                      <a:prstGeom prst="rect">
                        <a:avLst/>
                      </a:prstGeom>
                      <a:noFill/>
                      <a:ln>
                        <a:noFill/>
                      </a:ln>
                      <a:effectLst/>
                      <a:extLst/>
                    </p:spPr>
                  </p:pic>
                </p:oleObj>
              </mc:Fallback>
            </mc:AlternateContent>
          </a:graphicData>
        </a:graphic>
      </p:graphicFrame>
      <p:sp>
        <p:nvSpPr>
          <p:cNvPr id="782356" name="Line 20"/>
          <p:cNvSpPr>
            <a:spLocks noChangeShapeType="1"/>
          </p:cNvSpPr>
          <p:nvPr/>
        </p:nvSpPr>
        <p:spPr bwMode="auto">
          <a:xfrm>
            <a:off x="1295400" y="3897313"/>
            <a:ext cx="0" cy="2133600"/>
          </a:xfrm>
          <a:prstGeom prst="line">
            <a:avLst/>
          </a:prstGeom>
          <a:noFill/>
          <a:ln w="19050">
            <a:solidFill>
              <a:schemeClr val="tx2"/>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2357" name="Line 21"/>
          <p:cNvSpPr>
            <a:spLocks noChangeShapeType="1"/>
          </p:cNvSpPr>
          <p:nvPr/>
        </p:nvSpPr>
        <p:spPr bwMode="auto">
          <a:xfrm>
            <a:off x="1295400" y="6019800"/>
            <a:ext cx="2133600" cy="0"/>
          </a:xfrm>
          <a:prstGeom prst="line">
            <a:avLst/>
          </a:prstGeom>
          <a:noFill/>
          <a:ln w="19050">
            <a:solidFill>
              <a:schemeClr val="tx2"/>
            </a:solidFill>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82359" name="Object 23"/>
          <p:cNvGraphicFramePr>
            <a:graphicFrameLocks noChangeAspect="1"/>
          </p:cNvGraphicFramePr>
          <p:nvPr/>
        </p:nvGraphicFramePr>
        <p:xfrm>
          <a:off x="533400" y="3733800"/>
          <a:ext cx="617538" cy="685800"/>
        </p:xfrm>
        <a:graphic>
          <a:graphicData uri="http://schemas.openxmlformats.org/presentationml/2006/ole">
            <mc:AlternateContent xmlns:mc="http://schemas.openxmlformats.org/markup-compatibility/2006">
              <mc:Choice xmlns:v="urn:schemas-microsoft-com:vml" Requires="v">
                <p:oleObj spid="_x0000_s763667" name="Equation" r:id="rId7" imgW="812800" imgH="901700" progId="Equation.3">
                  <p:embed/>
                </p:oleObj>
              </mc:Choice>
              <mc:Fallback>
                <p:oleObj name="Equation" r:id="rId7" imgW="812800" imgH="9017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400" y="3733800"/>
                        <a:ext cx="617538" cy="685800"/>
                      </a:xfrm>
                      <a:prstGeom prst="rect">
                        <a:avLst/>
                      </a:prstGeom>
                      <a:solidFill>
                        <a:srgbClr val="FFFEC9"/>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graphicFrame>
        <p:nvGraphicFramePr>
          <p:cNvPr id="782360" name="Object 24"/>
          <p:cNvGraphicFramePr>
            <a:graphicFrameLocks noChangeAspect="1"/>
          </p:cNvGraphicFramePr>
          <p:nvPr/>
        </p:nvGraphicFramePr>
        <p:xfrm>
          <a:off x="2722563" y="6096000"/>
          <a:ext cx="804862" cy="333375"/>
        </p:xfrm>
        <a:graphic>
          <a:graphicData uri="http://schemas.openxmlformats.org/presentationml/2006/ole">
            <mc:AlternateContent xmlns:mc="http://schemas.openxmlformats.org/markup-compatibility/2006">
              <mc:Choice xmlns:v="urn:schemas-microsoft-com:vml" Requires="v">
                <p:oleObj spid="_x0000_s763668" name="Equation" r:id="rId9" imgW="889000" imgH="368300" progId="Equation.3">
                  <p:embed/>
                </p:oleObj>
              </mc:Choice>
              <mc:Fallback>
                <p:oleObj name="Equation" r:id="rId9" imgW="889000" imgH="3683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22563" y="6096000"/>
                        <a:ext cx="804862" cy="333375"/>
                      </a:xfrm>
                      <a:prstGeom prst="rect">
                        <a:avLst/>
                      </a:prstGeom>
                      <a:solidFill>
                        <a:srgbClr val="FFFEC9"/>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2367" name="Freeform 31"/>
          <p:cNvSpPr>
            <a:spLocks/>
          </p:cNvSpPr>
          <p:nvPr/>
        </p:nvSpPr>
        <p:spPr bwMode="auto">
          <a:xfrm>
            <a:off x="1282700" y="4038600"/>
            <a:ext cx="2222500" cy="1905000"/>
          </a:xfrm>
          <a:custGeom>
            <a:avLst/>
            <a:gdLst>
              <a:gd name="T0" fmla="*/ 8 w 1400"/>
              <a:gd name="T1" fmla="*/ 0 h 1200"/>
              <a:gd name="T2" fmla="*/ 8 w 1400"/>
              <a:gd name="T3" fmla="*/ 288 h 1200"/>
              <a:gd name="T4" fmla="*/ 56 w 1400"/>
              <a:gd name="T5" fmla="*/ 960 h 1200"/>
              <a:gd name="T6" fmla="*/ 344 w 1400"/>
              <a:gd name="T7" fmla="*/ 1152 h 1200"/>
              <a:gd name="T8" fmla="*/ 1400 w 1400"/>
              <a:gd name="T9" fmla="*/ 1200 h 1200"/>
            </a:gdLst>
            <a:ahLst/>
            <a:cxnLst>
              <a:cxn ang="0">
                <a:pos x="T0" y="T1"/>
              </a:cxn>
              <a:cxn ang="0">
                <a:pos x="T2" y="T3"/>
              </a:cxn>
              <a:cxn ang="0">
                <a:pos x="T4" y="T5"/>
              </a:cxn>
              <a:cxn ang="0">
                <a:pos x="T6" y="T7"/>
              </a:cxn>
              <a:cxn ang="0">
                <a:pos x="T8" y="T9"/>
              </a:cxn>
            </a:cxnLst>
            <a:rect l="0" t="0" r="r" b="b"/>
            <a:pathLst>
              <a:path w="1400" h="1200">
                <a:moveTo>
                  <a:pt x="8" y="0"/>
                </a:moveTo>
                <a:cubicBezTo>
                  <a:pt x="4" y="64"/>
                  <a:pt x="0" y="128"/>
                  <a:pt x="8" y="288"/>
                </a:cubicBezTo>
                <a:cubicBezTo>
                  <a:pt x="16" y="448"/>
                  <a:pt x="0" y="816"/>
                  <a:pt x="56" y="960"/>
                </a:cubicBezTo>
                <a:cubicBezTo>
                  <a:pt x="112" y="1104"/>
                  <a:pt x="120" y="1112"/>
                  <a:pt x="344" y="1152"/>
                </a:cubicBezTo>
                <a:cubicBezTo>
                  <a:pt x="568" y="1192"/>
                  <a:pt x="1224" y="1200"/>
                  <a:pt x="1400" y="1200"/>
                </a:cubicBezTo>
              </a:path>
            </a:pathLst>
          </a:custGeom>
          <a:noFill/>
          <a:ln w="3175" cap="flat" cmpd="sng">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2368" name="Text Box 32"/>
          <p:cNvSpPr txBox="1">
            <a:spLocks noChangeArrowheads="1"/>
          </p:cNvSpPr>
          <p:nvPr/>
        </p:nvSpPr>
        <p:spPr bwMode="auto">
          <a:xfrm>
            <a:off x="136525" y="5233988"/>
            <a:ext cx="1050925" cy="366712"/>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s-ES_tradnl" sz="1800">
                <a:solidFill>
                  <a:srgbClr val="FF0049"/>
                </a:solidFill>
                <a:latin typeface="Times" charset="0"/>
              </a:rPr>
              <a:t>x</a:t>
            </a:r>
            <a:r>
              <a:rPr lang="es-ES_tradnl" sz="1800" baseline="-25000">
                <a:solidFill>
                  <a:srgbClr val="FF0049"/>
                </a:solidFill>
                <a:latin typeface="Times" charset="0"/>
              </a:rPr>
              <a:t>A</a:t>
            </a:r>
            <a:r>
              <a:rPr lang="es-ES_tradnl" sz="1800">
                <a:solidFill>
                  <a:srgbClr val="FF0049"/>
                </a:solidFill>
                <a:latin typeface="Times" charset="0"/>
              </a:rPr>
              <a:t>=0.999</a:t>
            </a:r>
          </a:p>
        </p:txBody>
      </p:sp>
      <p:sp>
        <p:nvSpPr>
          <p:cNvPr id="782369" name="Freeform 33"/>
          <p:cNvSpPr>
            <a:spLocks/>
          </p:cNvSpPr>
          <p:nvPr/>
        </p:nvSpPr>
        <p:spPr bwMode="auto">
          <a:xfrm>
            <a:off x="685800" y="4267200"/>
            <a:ext cx="533400" cy="838200"/>
          </a:xfrm>
          <a:custGeom>
            <a:avLst/>
            <a:gdLst>
              <a:gd name="T0" fmla="*/ 0 w 336"/>
              <a:gd name="T1" fmla="*/ 528 h 528"/>
              <a:gd name="T2" fmla="*/ 144 w 336"/>
              <a:gd name="T3" fmla="*/ 336 h 528"/>
              <a:gd name="T4" fmla="*/ 144 w 336"/>
              <a:gd name="T5" fmla="*/ 432 h 528"/>
              <a:gd name="T6" fmla="*/ 336 w 336"/>
              <a:gd name="T7" fmla="*/ 0 h 528"/>
            </a:gdLst>
            <a:ahLst/>
            <a:cxnLst>
              <a:cxn ang="0">
                <a:pos x="T0" y="T1"/>
              </a:cxn>
              <a:cxn ang="0">
                <a:pos x="T2" y="T3"/>
              </a:cxn>
              <a:cxn ang="0">
                <a:pos x="T4" y="T5"/>
              </a:cxn>
              <a:cxn ang="0">
                <a:pos x="T6" y="T7"/>
              </a:cxn>
            </a:cxnLst>
            <a:rect l="0" t="0" r="r" b="b"/>
            <a:pathLst>
              <a:path w="336" h="528">
                <a:moveTo>
                  <a:pt x="0" y="528"/>
                </a:moveTo>
                <a:cubicBezTo>
                  <a:pt x="60" y="440"/>
                  <a:pt x="120" y="352"/>
                  <a:pt x="144" y="336"/>
                </a:cubicBezTo>
                <a:cubicBezTo>
                  <a:pt x="168" y="320"/>
                  <a:pt x="112" y="488"/>
                  <a:pt x="144" y="432"/>
                </a:cubicBezTo>
                <a:cubicBezTo>
                  <a:pt x="176" y="376"/>
                  <a:pt x="256" y="188"/>
                  <a:pt x="336"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2370" name="Line 34"/>
          <p:cNvSpPr>
            <a:spLocks noChangeShapeType="1"/>
          </p:cNvSpPr>
          <p:nvPr/>
        </p:nvSpPr>
        <p:spPr bwMode="auto">
          <a:xfrm>
            <a:off x="2438400" y="5562600"/>
            <a:ext cx="0" cy="609600"/>
          </a:xfrm>
          <a:prstGeom prst="line">
            <a:avLst/>
          </a:prstGeom>
          <a:noFill/>
          <a:ln w="3175">
            <a:solidFill>
              <a:schemeClr val="tx2"/>
            </a:solidFill>
            <a:prstDash val="dash"/>
            <a:round/>
            <a:headEnd type="none" w="lg" len="lg"/>
            <a:tailEnd type="non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2376" name="Freeform 40"/>
          <p:cNvSpPr>
            <a:spLocks/>
          </p:cNvSpPr>
          <p:nvPr/>
        </p:nvSpPr>
        <p:spPr bwMode="auto">
          <a:xfrm>
            <a:off x="1524000" y="5257800"/>
            <a:ext cx="533400" cy="609600"/>
          </a:xfrm>
          <a:custGeom>
            <a:avLst/>
            <a:gdLst>
              <a:gd name="T0" fmla="*/ 0 w 336"/>
              <a:gd name="T1" fmla="*/ 384 h 384"/>
              <a:gd name="T2" fmla="*/ 144 w 336"/>
              <a:gd name="T3" fmla="*/ 48 h 384"/>
              <a:gd name="T4" fmla="*/ 144 w 336"/>
              <a:gd name="T5" fmla="*/ 288 h 384"/>
              <a:gd name="T6" fmla="*/ 336 w 336"/>
              <a:gd name="T7" fmla="*/ 0 h 384"/>
            </a:gdLst>
            <a:ahLst/>
            <a:cxnLst>
              <a:cxn ang="0">
                <a:pos x="T0" y="T1"/>
              </a:cxn>
              <a:cxn ang="0">
                <a:pos x="T2" y="T3"/>
              </a:cxn>
              <a:cxn ang="0">
                <a:pos x="T4" y="T5"/>
              </a:cxn>
              <a:cxn ang="0">
                <a:pos x="T6" y="T7"/>
              </a:cxn>
            </a:cxnLst>
            <a:rect l="0" t="0" r="r" b="b"/>
            <a:pathLst>
              <a:path w="336" h="384">
                <a:moveTo>
                  <a:pt x="0" y="384"/>
                </a:moveTo>
                <a:cubicBezTo>
                  <a:pt x="60" y="224"/>
                  <a:pt x="120" y="64"/>
                  <a:pt x="144" y="48"/>
                </a:cubicBezTo>
                <a:cubicBezTo>
                  <a:pt x="168" y="32"/>
                  <a:pt x="112" y="296"/>
                  <a:pt x="144" y="288"/>
                </a:cubicBezTo>
                <a:cubicBezTo>
                  <a:pt x="176" y="280"/>
                  <a:pt x="304" y="48"/>
                  <a:pt x="336" y="0"/>
                </a:cubicBezTo>
              </a:path>
            </a:pathLst>
          </a:custGeom>
          <a:noFill/>
          <a:ln w="3175" cap="flat" cmpd="sng">
            <a:solidFill>
              <a:schemeClr val="folHlink"/>
            </a:solidFill>
            <a:prstDash val="solid"/>
            <a:round/>
            <a:headEnd type="none" w="lg" len="lg"/>
            <a:tailEnd type="stealth"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graphicFrame>
        <p:nvGraphicFramePr>
          <p:cNvPr id="782377" name="Object 41"/>
          <p:cNvGraphicFramePr>
            <a:graphicFrameLocks noChangeAspect="1"/>
          </p:cNvGraphicFramePr>
          <p:nvPr/>
        </p:nvGraphicFramePr>
        <p:xfrm>
          <a:off x="2133600" y="5029200"/>
          <a:ext cx="517525" cy="333375"/>
        </p:xfrm>
        <a:graphic>
          <a:graphicData uri="http://schemas.openxmlformats.org/presentationml/2006/ole">
            <mc:AlternateContent xmlns:mc="http://schemas.openxmlformats.org/markup-compatibility/2006">
              <mc:Choice xmlns:v="urn:schemas-microsoft-com:vml" Requires="v">
                <p:oleObj spid="_x0000_s763669" name="Equation" r:id="rId11" imgW="571500" imgH="368300" progId="Equation.3">
                  <p:embed/>
                </p:oleObj>
              </mc:Choice>
              <mc:Fallback>
                <p:oleObj name="Equation" r:id="rId11" imgW="571500" imgH="3683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33600" y="5029200"/>
                        <a:ext cx="517525" cy="333375"/>
                      </a:xfrm>
                      <a:prstGeom prst="rect">
                        <a:avLst/>
                      </a:prstGeom>
                      <a:noFill/>
                      <a:ln>
                        <a:noFill/>
                      </a:ln>
                      <a:effectLst/>
                      <a:extLst>
                        <a:ext uri="{909E8E84-426E-40dd-AFC4-6F175D3DCCD1}">
                          <a14:hiddenFill xmlns:a14="http://schemas.microsoft.com/office/drawing/2010/main" xmlns="">
                            <a:solidFill>
                              <a:srgbClr val="FFFEC9"/>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782378" name="Text Box 42"/>
          <p:cNvSpPr txBox="1">
            <a:spLocks noChangeArrowheads="1"/>
          </p:cNvSpPr>
          <p:nvPr/>
        </p:nvSpPr>
        <p:spPr bwMode="auto">
          <a:xfrm>
            <a:off x="4632325" y="5089525"/>
            <a:ext cx="184150" cy="457200"/>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endParaRPr lang="en-US">
              <a:latin typeface="Times" charset="0"/>
            </a:endParaRPr>
          </a:p>
        </p:txBody>
      </p:sp>
      <p:graphicFrame>
        <p:nvGraphicFramePr>
          <p:cNvPr id="21" name="Object 15"/>
          <p:cNvGraphicFramePr>
            <a:graphicFrameLocks noChangeAspect="1"/>
          </p:cNvGraphicFramePr>
          <p:nvPr>
            <p:extLst>
              <p:ext uri="{D42A27DB-BD31-4B8C-83A1-F6EECF244321}">
                <p14:modId xmlns:p14="http://schemas.microsoft.com/office/powerpoint/2010/main" val="3814957728"/>
              </p:ext>
            </p:extLst>
          </p:nvPr>
        </p:nvGraphicFramePr>
        <p:xfrm>
          <a:off x="3923928" y="4221088"/>
          <a:ext cx="3944937" cy="1008063"/>
        </p:xfrm>
        <a:graphic>
          <a:graphicData uri="http://schemas.openxmlformats.org/presentationml/2006/ole">
            <mc:AlternateContent xmlns:mc="http://schemas.openxmlformats.org/markup-compatibility/2006">
              <mc:Choice xmlns:v="urn:schemas-microsoft-com:vml" Requires="v">
                <p:oleObj spid="_x0000_s763670" name="Equation" r:id="rId13" imgW="1739900" imgH="444500" progId="Equation.3">
                  <p:embed/>
                </p:oleObj>
              </mc:Choice>
              <mc:Fallback>
                <p:oleObj name="Equation" r:id="rId13" imgW="1739900" imgH="444500" progId="Equation.3">
                  <p:embed/>
                  <p:pic>
                    <p:nvPicPr>
                      <p:cNvPr id="0" name=""/>
                      <p:cNvPicPr>
                        <a:picLocks noChangeAspect="1" noChangeArrowheads="1"/>
                      </p:cNvPicPr>
                      <p:nvPr/>
                    </p:nvPicPr>
                    <p:blipFill>
                      <a:blip r:embed="rId14"/>
                      <a:srcRect/>
                      <a:stretch>
                        <a:fillRect/>
                      </a:stretch>
                    </p:blipFill>
                    <p:spPr bwMode="auto">
                      <a:xfrm>
                        <a:off x="3923928" y="4221088"/>
                        <a:ext cx="3944937" cy="1008063"/>
                      </a:xfrm>
                      <a:prstGeom prst="rect">
                        <a:avLst/>
                      </a:prstGeom>
                      <a:solidFill>
                        <a:srgbClr val="CCE8E8"/>
                      </a:solidFill>
                      <a:ln>
                        <a:noFill/>
                      </a:ln>
                      <a:effectLst/>
                      <a:extLst/>
                    </p:spPr>
                  </p:pic>
                </p:oleObj>
              </mc:Fallback>
            </mc:AlternateContent>
          </a:graphicData>
        </a:graphic>
      </p:graphicFrame>
      <p:pic>
        <p:nvPicPr>
          <p:cNvPr id="3" name="Picture 2" descr="eq3.tiff"/>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71600" y="2492896"/>
            <a:ext cx="2224078" cy="936104"/>
          </a:xfrm>
          <a:prstGeom prst="rect">
            <a:avLst/>
          </a:prstGeom>
        </p:spPr>
      </p:pic>
      <p:cxnSp>
        <p:nvCxnSpPr>
          <p:cNvPr id="31" name="Elbow Connector 30"/>
          <p:cNvCxnSpPr/>
          <p:nvPr/>
        </p:nvCxnSpPr>
        <p:spPr bwMode="auto">
          <a:xfrm>
            <a:off x="3059832" y="2996952"/>
            <a:ext cx="1296144" cy="864096"/>
          </a:xfrm>
          <a:prstGeom prst="bentConnector3">
            <a:avLst>
              <a:gd name="adj1" fmla="val 50000"/>
            </a:avLst>
          </a:prstGeom>
          <a:noFill/>
          <a:ln w="3175" cap="flat" cmpd="sng" algn="ctr">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782348" name="Elbow Connector 782347"/>
          <p:cNvCxnSpPr/>
          <p:nvPr/>
        </p:nvCxnSpPr>
        <p:spPr bwMode="auto">
          <a:xfrm rot="16200000" flipV="1">
            <a:off x="3959932" y="3465004"/>
            <a:ext cx="432048" cy="360040"/>
          </a:xfrm>
          <a:prstGeom prst="bentConnector3">
            <a:avLst/>
          </a:prstGeom>
          <a:noFill/>
          <a:ln w="3175" cap="flat" cmpd="sng" algn="ctr">
            <a:solidFill>
              <a:schemeClr val="folHlink"/>
            </a:solidFill>
            <a:prstDash val="solid"/>
            <a:round/>
            <a:headEnd type="none" w="lg" len="lg"/>
            <a:tailEnd type="arrow"/>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71" name="Elbow Connector 70"/>
          <p:cNvCxnSpPr/>
          <p:nvPr/>
        </p:nvCxnSpPr>
        <p:spPr bwMode="auto">
          <a:xfrm rot="16200000" flipV="1">
            <a:off x="6192180" y="3465004"/>
            <a:ext cx="432048" cy="360040"/>
          </a:xfrm>
          <a:prstGeom prst="bentConnector3">
            <a:avLst/>
          </a:prstGeom>
          <a:noFill/>
          <a:ln w="3175" cap="flat" cmpd="sng" algn="ctr">
            <a:solidFill>
              <a:schemeClr val="folHlink"/>
            </a:solidFill>
            <a:prstDash val="solid"/>
            <a:round/>
            <a:headEnd type="none" w="lg" len="lg"/>
            <a:tailEnd type="arrow"/>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64" name="Straight Connector 63"/>
          <p:cNvCxnSpPr/>
          <p:nvPr/>
        </p:nvCxnSpPr>
        <p:spPr bwMode="auto">
          <a:xfrm>
            <a:off x="4355976" y="3861048"/>
            <a:ext cx="2232248" cy="0"/>
          </a:xfrm>
          <a:prstGeom prst="line">
            <a:avLst/>
          </a:prstGeom>
          <a:noFill/>
          <a:ln w="3175" cap="flat" cmpd="sng" algn="ctr">
            <a:solidFill>
              <a:schemeClr val="folHlink"/>
            </a:solidFill>
            <a:prstDash val="solid"/>
            <a:round/>
            <a:headEnd type="none" w="lg" len="lg"/>
            <a:tailEnd type="none" w="lg" len="lg"/>
          </a:ln>
          <a:effectLst/>
          <a:extLst>
            <a:ext uri="{909E8E84-426E-40dd-AFC4-6F175D3DCCD1}">
              <a14:hiddenFill xmlns:a14="http://schemas.microsoft.com/office/drawing/2010/main" xmlns="">
                <a:solidFill>
                  <a:srgbClr val="B0D3D8"/>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22"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sp>
        <p:nvSpPr>
          <p:cNvPr id="23" name="CuadroTexto 22"/>
          <p:cNvSpPr txBox="1"/>
          <p:nvPr/>
        </p:nvSpPr>
        <p:spPr>
          <a:xfrm>
            <a:off x="839015" y="1971164"/>
            <a:ext cx="2653290" cy="369332"/>
          </a:xfrm>
          <a:prstGeom prst="rect">
            <a:avLst/>
          </a:prstGeom>
          <a:noFill/>
        </p:spPr>
        <p:txBody>
          <a:bodyPr wrap="none" rtlCol="0">
            <a:spAutoFit/>
          </a:bodyPr>
          <a:lstStyle/>
          <a:p>
            <a:r>
              <a:rPr lang="es-ES_tradnl" sz="1800" baseline="0" dirty="0" smtClean="0">
                <a:solidFill>
                  <a:srgbClr val="FF0000"/>
                </a:solidFill>
              </a:rPr>
              <a:t>En el </a:t>
            </a:r>
            <a:r>
              <a:rPr lang="es-ES_tradnl" sz="1800" baseline="0" smtClean="0">
                <a:solidFill>
                  <a:srgbClr val="FF0000"/>
                </a:solidFill>
              </a:rPr>
              <a:t>convenio asimétrico:</a:t>
            </a:r>
            <a:endParaRPr lang="es-ES_tradnl" sz="1800" baseline="0" dirty="0">
              <a:solidFill>
                <a:srgbClr val="FF0000"/>
              </a:solidFill>
            </a:endParaRPr>
          </a:p>
        </p:txBody>
      </p:sp>
      <p:pic>
        <p:nvPicPr>
          <p:cNvPr id="2" name="Sonid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46583040"/>
      </p:ext>
    </p:extLst>
  </p:cSld>
  <p:clrMapOvr>
    <a:masterClrMapping/>
  </p:clrMapOvr>
  <mc:AlternateContent xmlns:mc="http://schemas.openxmlformats.org/markup-compatibility/2006" xmlns:p14="http://schemas.microsoft.com/office/powerpoint/2010/main">
    <mc:Choice Requires="p14">
      <p:transition spd="slow" p14:dur="2000" advTm="148658"/>
    </mc:Choice>
    <mc:Fallback xmlns="">
      <p:transition spd="slow" advTm="1486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0534" name="Text Box 6"/>
          <p:cNvSpPr txBox="1">
            <a:spLocks noGrp="1" noChangeArrowheads="1"/>
          </p:cNvSpPr>
          <p:nvPr>
            <p:ph idx="1"/>
          </p:nvPr>
        </p:nvSpPr>
        <p:spPr>
          <a:xfrm>
            <a:off x="533400" y="2133600"/>
            <a:ext cx="7924800" cy="2667000"/>
          </a:xfrm>
          <a:solidFill>
            <a:srgbClr val="B0D3D8"/>
          </a:solidFill>
          <a:ln/>
          <a:extLst>
            <a:ext uri="{91240B29-F687-4f45-9708-019B960494DF}">
              <a14:hiddenLine xmlns:a14="http://schemas.microsoft.com/office/drawing/2010/main" xmlns="" w="9525">
                <a:solidFill>
                  <a:schemeClr val="folHlink"/>
                </a:solidFill>
                <a:miter lim="800000"/>
                <a:headEnd type="none" w="lg" len="lg"/>
                <a:tailEnd type="none" w="lg" len="lg"/>
              </a14:hiddenLine>
            </a:ext>
          </a:extLst>
        </p:spPr>
        <p:txBody>
          <a:bodyPr/>
          <a:lstStyle>
            <a:lvl1pPr marL="568325" indent="-379413"/>
            <a:lvl2pPr marL="1044575"/>
            <a:lvl3pPr marL="1463675"/>
            <a:lvl4pPr marL="1882775"/>
            <a:lvl5pPr marL="2301875"/>
            <a:lvl6pPr marL="2759075"/>
            <a:lvl7pPr marL="3216275"/>
            <a:lvl8pPr marL="3673475"/>
            <a:lvl9pPr marL="4130675"/>
          </a:lstStyle>
          <a:p>
            <a:pPr eaLnBrk="0" hangingPunct="0">
              <a:lnSpc>
                <a:spcPct val="120000"/>
              </a:lnSpc>
              <a:spcBef>
                <a:spcPct val="0"/>
              </a:spcBef>
              <a:buClrTx/>
              <a:buSzTx/>
              <a:buFont typeface="Wingdings" charset="0"/>
              <a:buChar char="q"/>
            </a:pPr>
            <a:endParaRPr lang="es-ES_tradnl" sz="700" b="1">
              <a:solidFill>
                <a:schemeClr val="tx2"/>
              </a:solidFill>
              <a:latin typeface="Times" charset="0"/>
            </a:endParaRPr>
          </a:p>
          <a:p>
            <a:pPr eaLnBrk="0" hangingPunct="0">
              <a:lnSpc>
                <a:spcPct val="120000"/>
              </a:lnSpc>
              <a:spcBef>
                <a:spcPct val="0"/>
              </a:spcBef>
              <a:buClrTx/>
              <a:buSzTx/>
              <a:buFont typeface="Wingdings" charset="0"/>
              <a:buChar char="q"/>
            </a:pPr>
            <a:r>
              <a:rPr lang="es-ES_tradnl" sz="2000" b="1">
                <a:solidFill>
                  <a:schemeClr val="tx2"/>
                </a:solidFill>
                <a:latin typeface="Times" charset="0"/>
              </a:rPr>
              <a:t>A partir de las propiedades coligativas se puede calcular coeficientes de actividad de disolventes (suponiendo solutos no volátiles) ya que del soluto es dificil obtener datos experimentales. Con los coeficientes de actividad de disolventes y la ecuación de Gibbs-Duhem-Margules se pueden obtener los del soluto.</a:t>
            </a:r>
            <a:endParaRPr lang="es-ES_tradnl" sz="800" b="1">
              <a:solidFill>
                <a:schemeClr val="tx2"/>
              </a:solidFill>
              <a:latin typeface="Times" charset="0"/>
            </a:endParaRPr>
          </a:p>
        </p:txBody>
      </p:sp>
      <p:sp>
        <p:nvSpPr>
          <p:cNvPr id="790531" name="Text Box 3"/>
          <p:cNvSpPr txBox="1">
            <a:spLocks noChangeArrowheads="1"/>
          </p:cNvSpPr>
          <p:nvPr/>
        </p:nvSpPr>
        <p:spPr bwMode="auto">
          <a:xfrm>
            <a:off x="762000" y="6019800"/>
            <a:ext cx="8001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latin typeface="Times" charset="0"/>
            </a:endParaRPr>
          </a:p>
        </p:txBody>
      </p:sp>
      <p:sp>
        <p:nvSpPr>
          <p:cNvPr id="790532" name="Text Box 4"/>
          <p:cNvSpPr txBox="1">
            <a:spLocks noChangeArrowheads="1"/>
          </p:cNvSpPr>
          <p:nvPr/>
        </p:nvSpPr>
        <p:spPr bwMode="auto">
          <a:xfrm>
            <a:off x="838200" y="5943600"/>
            <a:ext cx="76962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folHlink"/>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latin typeface="Times" charset="0"/>
            </a:endParaRPr>
          </a:p>
        </p:txBody>
      </p:sp>
      <p:sp>
        <p:nvSpPr>
          <p:cNvPr id="790533" name="Rectangle 5"/>
          <p:cNvSpPr>
            <a:spLocks noChangeArrowheads="1"/>
          </p:cNvSpPr>
          <p:nvPr/>
        </p:nvSpPr>
        <p:spPr bwMode="auto">
          <a:xfrm>
            <a:off x="3352800" y="5581650"/>
            <a:ext cx="285750" cy="255588"/>
          </a:xfrm>
          <a:prstGeom prst="rect">
            <a:avLst/>
          </a:prstGeom>
          <a:noFill/>
          <a:ln>
            <a:noFill/>
          </a:ln>
          <a:effectLst/>
          <a:extLst>
            <a:ext uri="{909E8E84-426E-40dd-AFC4-6F175D3DCCD1}">
              <a14:hiddenFill xmlns:a14="http://schemas.microsoft.com/office/drawing/2010/main" xmlns="">
                <a:solidFill>
                  <a:srgbClr val="B0D3D8"/>
                </a:solidFill>
              </a14:hiddenFill>
            </a:ext>
            <a:ext uri="{91240B29-F687-4f45-9708-019B960494DF}">
              <a14:hiddenLine xmlns:a14="http://schemas.microsoft.com/office/drawing/2010/main" xmlns="" w="3175">
                <a:solidFill>
                  <a:schemeClr val="tx1"/>
                </a:solidFill>
                <a:miter lim="800000"/>
                <a:headEnd type="none" w="lg" len="lg"/>
                <a:tailEnd type="none" w="lg" len="lg"/>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nSpc>
                <a:spcPct val="120000"/>
              </a:lnSpc>
              <a:buFont typeface="Wingdings" charset="0"/>
              <a:buChar char="q"/>
            </a:pPr>
            <a:endParaRPr lang="en-US" sz="900" b="1">
              <a:solidFill>
                <a:schemeClr val="tx2"/>
              </a:solidFill>
              <a:latin typeface="Times" charset="0"/>
            </a:endParaRPr>
          </a:p>
        </p:txBody>
      </p:sp>
      <p:sp>
        <p:nvSpPr>
          <p:cNvPr id="8" name="Rectangle 2"/>
          <p:cNvSpPr>
            <a:spLocks noGrp="1" noChangeArrowheads="1"/>
          </p:cNvSpPr>
          <p:nvPr>
            <p:ph type="title"/>
          </p:nvPr>
        </p:nvSpPr>
        <p:spPr>
          <a:xfrm>
            <a:off x="179512" y="274638"/>
            <a:ext cx="8856984" cy="1143000"/>
          </a:xfrm>
        </p:spPr>
        <p:txBody>
          <a:bodyPr>
            <a:noAutofit/>
          </a:bodyPr>
          <a:lstStyle/>
          <a:p>
            <a:pPr marL="671513" indent="-671513">
              <a:buFont typeface="Times" charset="0"/>
              <a:buNone/>
            </a:pPr>
            <a:r>
              <a:rPr lang="es-ES_tradnl"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7. </a:t>
            </a:r>
            <a:r>
              <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Determinaci</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ón </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experimental de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coeficientes</a:t>
            </a:r>
            <a:r>
              <a:rPr lang="es-ES_tradnl" altLang="ja-JP" sz="3600" b="1"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 </a:t>
            </a:r>
            <a:r>
              <a:rPr lang="es-ES_tradnl" altLang="ja-JP"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rPr>
              <a:t>de actividad</a:t>
            </a:r>
            <a:endParaRPr lang="es-ES_tradnl" sz="3600" b="1"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Arial (Body)"/>
              <a:cs typeface="Arial (Body)"/>
            </a:endParaRPr>
          </a:p>
        </p:txBody>
      </p:sp>
      <p:pic>
        <p:nvPicPr>
          <p:cNvPr id="2" name="Sonid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299148030"/>
      </p:ext>
    </p:extLst>
  </p:cSld>
  <p:clrMapOvr>
    <a:masterClrMapping/>
  </p:clrMapOvr>
  <mc:AlternateContent xmlns:mc="http://schemas.openxmlformats.org/markup-compatibility/2006" xmlns:p14="http://schemas.microsoft.com/office/powerpoint/2010/main">
    <mc:Choice Requires="p14">
      <p:transition spd="slow" p14:dur="2000" advTm="32463"/>
    </mc:Choice>
    <mc:Fallback xmlns="">
      <p:transition spd="slow" advTm="32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Theme.thmx</Template>
  <TotalTime>4383</TotalTime>
  <Words>1646</Words>
  <Application>Microsoft Macintosh PowerPoint</Application>
  <PresentationFormat>Presentación en pantalla (4:3)</PresentationFormat>
  <Paragraphs>298</Paragraphs>
  <Slides>31</Slides>
  <Notes>1</Notes>
  <HiddenSlides>0</HiddenSlides>
  <MMClips>31</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1</vt:i4>
      </vt:variant>
      <vt:variant>
        <vt:lpstr>Títulos de diapositiva</vt:lpstr>
      </vt:variant>
      <vt:variant>
        <vt:i4>31</vt:i4>
      </vt:variant>
    </vt:vector>
  </HeadingPairs>
  <TitlesOfParts>
    <vt:vector size="42" baseType="lpstr">
      <vt:lpstr>Arial (Body)</vt:lpstr>
      <vt:lpstr>Bodoni SvtyTwo ITC TT-BookIta</vt:lpstr>
      <vt:lpstr>Calibri</vt:lpstr>
      <vt:lpstr>Cambria Math</vt:lpstr>
      <vt:lpstr>ＭＳ Ｐゴシック</vt:lpstr>
      <vt:lpstr>Symbol</vt:lpstr>
      <vt:lpstr>Times</vt:lpstr>
      <vt:lpstr>Wingdings</vt:lpstr>
      <vt:lpstr>Arial</vt:lpstr>
      <vt:lpstr>Default Theme</vt:lpstr>
      <vt:lpstr>Equation</vt:lpstr>
      <vt:lpstr>Estudio termodinámico de  sistemas de dos componentes: Disoluciones (3)</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6. Mezclas reales: fugacidad y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lpstr>7. Determinación experimental de coeficientes de actividad</vt:lpstr>
    </vt:vector>
  </TitlesOfParts>
  <Company>Ż뀀蓵韨൝游뿿에ൕ脈蓵韨ż܄뿿엀</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Estudio Termodinámico de  sistemas de dos componentes. Disoluciones ideales</dc:title>
  <dc:creator>Alfredo M.J. Sánchez de Merás</dc:creator>
  <cp:lastModifiedBy>Usuario de Microsoft Office</cp:lastModifiedBy>
  <cp:revision>299</cp:revision>
  <dcterms:created xsi:type="dcterms:W3CDTF">2006-10-17T08:43:42Z</dcterms:created>
  <dcterms:modified xsi:type="dcterms:W3CDTF">2020-03-29T22:41:42Z</dcterms:modified>
</cp:coreProperties>
</file>