
<file path=[Content_Types].xml><?xml version="1.0" encoding="utf-8"?>
<Types xmlns="http://schemas.openxmlformats.org/package/2006/content-types">
  <Default Extension="jp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8" roundtripDataSignature="AMtx7mjqsBCCvIfROFOFhiZjg4HHixSdh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2C9C45-72E2-9543-B9DA-5D1795C385F1}" v="8" dt="2020-04-27T20:48:57.3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4"/>
  </p:normalViewPr>
  <p:slideViewPr>
    <p:cSldViewPr snapToGrid="0">
      <p:cViewPr>
        <p:scale>
          <a:sx n="123" d="100"/>
          <a:sy n="123" d="100"/>
        </p:scale>
        <p:origin x="152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oulach@alumni.uv.es" userId="63430144-4604-425c-bdb9-cced4d21750c" providerId="ADAL" clId="{6F2C9C45-72E2-9543-B9DA-5D1795C385F1}"/>
    <pc:docChg chg="undo custSel modSld">
      <pc:chgData name="koulach@alumni.uv.es" userId="63430144-4604-425c-bdb9-cced4d21750c" providerId="ADAL" clId="{6F2C9C45-72E2-9543-B9DA-5D1795C385F1}" dt="2020-04-27T20:48:57.339" v="10"/>
      <pc:docMkLst>
        <pc:docMk/>
      </pc:docMkLst>
      <pc:sldChg chg="addSp delSp modSp modAnim">
        <pc:chgData name="koulach@alumni.uv.es" userId="63430144-4604-425c-bdb9-cced4d21750c" providerId="ADAL" clId="{6F2C9C45-72E2-9543-B9DA-5D1795C385F1}" dt="2020-04-27T20:46:32.212" v="4"/>
        <pc:sldMkLst>
          <pc:docMk/>
          <pc:sldMk cId="0" sldId="257"/>
        </pc:sldMkLst>
        <pc:picChg chg="add del mod">
          <ac:chgData name="koulach@alumni.uv.es" userId="63430144-4604-425c-bdb9-cced4d21750c" providerId="ADAL" clId="{6F2C9C45-72E2-9543-B9DA-5D1795C385F1}" dt="2020-04-27T20:46:32.212" v="4"/>
          <ac:picMkLst>
            <pc:docMk/>
            <pc:sldMk cId="0" sldId="257"/>
            <ac:picMk id="2" creationId="{8EF1A774-3FDD-1C40-A6DA-8B37098C32B6}"/>
          </ac:picMkLst>
        </pc:picChg>
      </pc:sldChg>
      <pc:sldChg chg="addSp delSp modAnim">
        <pc:chgData name="koulach@alumni.uv.es" userId="63430144-4604-425c-bdb9-cced4d21750c" providerId="ADAL" clId="{6F2C9C45-72E2-9543-B9DA-5D1795C385F1}" dt="2020-04-27T20:48:57.339" v="10"/>
        <pc:sldMkLst>
          <pc:docMk/>
          <pc:sldMk cId="0" sldId="258"/>
        </pc:sldMkLst>
        <pc:picChg chg="add del">
          <ac:chgData name="koulach@alumni.uv.es" userId="63430144-4604-425c-bdb9-cced4d21750c" providerId="ADAL" clId="{6F2C9C45-72E2-9543-B9DA-5D1795C385F1}" dt="2020-04-27T20:48:57.339" v="10"/>
          <ac:picMkLst>
            <pc:docMk/>
            <pc:sldMk cId="0" sldId="258"/>
            <ac:picMk id="2" creationId="{66CDD7AA-D48B-4A15-ADF3-EB7E7714ED2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84409baa7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84409baa7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 descr="Tag=AccentColor&#10;Flavor=Light&#10;Target=FillAndLine"/>
          <p:cNvSpPr/>
          <p:nvPr/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w="381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4"/>
          <p:cNvSpPr txBox="1"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2pPr>
            <a:lvl3pPr marL="1371600" lvl="2" indent="-355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  <p:sp>
        <p:nvSpPr>
          <p:cNvPr id="28" name="Google Shape;28;p6" descr="Tag=AccentColor&#10;Flavor=Light&#10;Target=FillAndLine"/>
          <p:cNvSpPr/>
          <p:nvPr/>
        </p:nvSpPr>
        <p:spPr>
          <a:xfrm>
            <a:off x="838199" y="1709928"/>
            <a:ext cx="10515600" cy="27432"/>
          </a:xfrm>
          <a:custGeom>
            <a:avLst/>
            <a:gdLst/>
            <a:ahLst/>
            <a:cxnLst/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dk1"/>
          </a:solidFill>
          <a:ln w="381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 sz="2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  <p:sp>
        <p:nvSpPr>
          <p:cNvPr id="35" name="Google Shape;35;p7" descr="Tag=AccentColor&#10;Flavor=Light&#10;Target=FillAndLine"/>
          <p:cNvSpPr/>
          <p:nvPr/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w="381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5181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6172200" y="1929384"/>
            <a:ext cx="5181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  <p:sp>
        <p:nvSpPr>
          <p:cNvPr id="43" name="Google Shape;43;p8" descr="Tag=AccentColor&#10;Flavor=Light&#10;Target=FillAndLine"/>
          <p:cNvSpPr/>
          <p:nvPr/>
        </p:nvSpPr>
        <p:spPr>
          <a:xfrm>
            <a:off x="838199" y="1709928"/>
            <a:ext cx="10515600" cy="27432"/>
          </a:xfrm>
          <a:custGeom>
            <a:avLst/>
            <a:gdLst/>
            <a:ahLst/>
            <a:cxnLst/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dk1"/>
          </a:solidFill>
          <a:ln w="381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/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839788" y="2926080"/>
            <a:ext cx="5157787" cy="3264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body" idx="3"/>
          </p:nvPr>
        </p:nvSpPr>
        <p:spPr>
          <a:xfrm>
            <a:off x="6172200" y="1938528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/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4"/>
          </p:nvPr>
        </p:nvSpPr>
        <p:spPr>
          <a:xfrm>
            <a:off x="6172200" y="2926080"/>
            <a:ext cx="5183188" cy="3264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  <p:sp>
        <p:nvSpPr>
          <p:cNvPr id="53" name="Google Shape;53;p9" descr="Tag=AccentColor&#10;Flavor=Light&#10;Target=FillAndLine"/>
          <p:cNvSpPr/>
          <p:nvPr/>
        </p:nvSpPr>
        <p:spPr>
          <a:xfrm>
            <a:off x="838199" y="1709928"/>
            <a:ext cx="10515600" cy="27432"/>
          </a:xfrm>
          <a:custGeom>
            <a:avLst/>
            <a:gdLst/>
            <a:ahLst/>
            <a:cxnLst/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dk1"/>
          </a:solidFill>
          <a:ln w="381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800"/>
              <a:buFont typeface="Arial"/>
              <a:buNone/>
              <a:defRPr sz="7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  <p:sp>
        <p:nvSpPr>
          <p:cNvPr id="59" name="Google Shape;59;p10" descr="Tag=AccentColor&#10;Flavor=Light&#10;Target=FillAndLine"/>
          <p:cNvSpPr/>
          <p:nvPr/>
        </p:nvSpPr>
        <p:spPr>
          <a:xfrm>
            <a:off x="3974206" y="5126892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w="381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1"/>
          <p:cNvSpPr txBox="1">
            <a:spLocks noGrp="1"/>
          </p:cNvSpPr>
          <p:nvPr>
            <p:ph type="body" idx="1"/>
          </p:nvPr>
        </p:nvSpPr>
        <p:spPr>
          <a:xfrm>
            <a:off x="5303520" y="548640"/>
            <a:ext cx="6053328" cy="5431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4318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body" idx="2"/>
          </p:nvPr>
        </p:nvSpPr>
        <p:spPr>
          <a:xfrm>
            <a:off x="839788" y="3977640"/>
            <a:ext cx="3932237" cy="2002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  <p:sp>
        <p:nvSpPr>
          <p:cNvPr id="67" name="Google Shape;67;p11" descr="Tag=AccentColor&#10;Flavor=Light&#10;Target=FillAndLine"/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/>
            <a:ahLst/>
            <a:cxnLst/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w="4445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>
            <a:spLocks noGrp="1"/>
          </p:cNvSpPr>
          <p:nvPr>
            <p:ph type="pic" idx="2"/>
          </p:nvPr>
        </p:nvSpPr>
        <p:spPr>
          <a:xfrm>
            <a:off x="5303520" y="548640"/>
            <a:ext cx="6053328" cy="5431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body" idx="1"/>
          </p:nvPr>
        </p:nvSpPr>
        <p:spPr>
          <a:xfrm>
            <a:off x="839788" y="3977640"/>
            <a:ext cx="3931920" cy="2002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  <p:sp>
        <p:nvSpPr>
          <p:cNvPr id="75" name="Google Shape;75;p12" descr="Tag=AccentColor&#10;Flavor=Light&#10;Target=FillAndLine"/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/>
            <a:ahLst/>
            <a:cxnLst/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w="4445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3.0/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diggita.it/story.php?title=LA_SCUOLA_ITALIANA_STRESSA_TROPPO_GLI_STUDENTI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6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" name="Google Shape;93;p1"/>
          <p:cNvPicPr preferRelativeResize="0"/>
          <p:nvPr/>
        </p:nvPicPr>
        <p:blipFill rotWithShape="1">
          <a:blip r:embed="rId3">
            <a:alphaModFix/>
          </a:blip>
          <a:srcRect t="8668" r="-1" b="12640"/>
          <a:stretch/>
        </p:blipFill>
        <p:spPr>
          <a:xfrm>
            <a:off x="20" y="10"/>
            <a:ext cx="1218893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/>
          <p:nvPr/>
        </p:nvSpPr>
        <p:spPr>
          <a:xfrm rot="10800000" flipH="1">
            <a:off x="838200" y="720953"/>
            <a:ext cx="10515600" cy="5416094"/>
          </a:xfrm>
          <a:custGeom>
            <a:avLst/>
            <a:gdLst/>
            <a:ahLst/>
            <a:cxnLst/>
            <a:rect l="l" t="t" r="r" b="b"/>
            <a:pathLst>
              <a:path w="10515600" h="5416094" fill="none" extrusionOk="0">
                <a:moveTo>
                  <a:pt x="0" y="902700"/>
                </a:moveTo>
                <a:cubicBezTo>
                  <a:pt x="-19339" y="382027"/>
                  <a:pt x="461614" y="-62174"/>
                  <a:pt x="902700" y="0"/>
                </a:cubicBezTo>
                <a:cubicBezTo>
                  <a:pt x="1262668" y="8044"/>
                  <a:pt x="1440695" y="-31846"/>
                  <a:pt x="1746919" y="0"/>
                </a:cubicBezTo>
                <a:cubicBezTo>
                  <a:pt x="2053143" y="31846"/>
                  <a:pt x="2032928" y="-12671"/>
                  <a:pt x="2242731" y="0"/>
                </a:cubicBezTo>
                <a:cubicBezTo>
                  <a:pt x="2452534" y="12671"/>
                  <a:pt x="2641794" y="-21752"/>
                  <a:pt x="2912746" y="0"/>
                </a:cubicBezTo>
                <a:cubicBezTo>
                  <a:pt x="3183699" y="21752"/>
                  <a:pt x="3189987" y="20419"/>
                  <a:pt x="3321456" y="0"/>
                </a:cubicBezTo>
                <a:cubicBezTo>
                  <a:pt x="3452925" y="-20419"/>
                  <a:pt x="3775727" y="742"/>
                  <a:pt x="4165675" y="0"/>
                </a:cubicBezTo>
                <a:cubicBezTo>
                  <a:pt x="4555623" y="-742"/>
                  <a:pt x="4540466" y="25386"/>
                  <a:pt x="4835690" y="0"/>
                </a:cubicBezTo>
                <a:cubicBezTo>
                  <a:pt x="5130914" y="-25386"/>
                  <a:pt x="5430015" y="14537"/>
                  <a:pt x="5679910" y="0"/>
                </a:cubicBezTo>
                <a:cubicBezTo>
                  <a:pt x="5929805" y="-14537"/>
                  <a:pt x="5992815" y="15277"/>
                  <a:pt x="6262823" y="0"/>
                </a:cubicBezTo>
                <a:cubicBezTo>
                  <a:pt x="6532831" y="-15277"/>
                  <a:pt x="6584465" y="-1217"/>
                  <a:pt x="6758634" y="0"/>
                </a:cubicBezTo>
                <a:cubicBezTo>
                  <a:pt x="6932803" y="1217"/>
                  <a:pt x="7223295" y="29394"/>
                  <a:pt x="7428650" y="0"/>
                </a:cubicBezTo>
                <a:cubicBezTo>
                  <a:pt x="7634005" y="-29394"/>
                  <a:pt x="7995773" y="8897"/>
                  <a:pt x="8185767" y="0"/>
                </a:cubicBezTo>
                <a:cubicBezTo>
                  <a:pt x="8375761" y="-8897"/>
                  <a:pt x="8805707" y="34597"/>
                  <a:pt x="9029987" y="0"/>
                </a:cubicBezTo>
                <a:cubicBezTo>
                  <a:pt x="9254267" y="-34597"/>
                  <a:pt x="9324614" y="-16829"/>
                  <a:pt x="9612900" y="0"/>
                </a:cubicBezTo>
                <a:cubicBezTo>
                  <a:pt x="10155739" y="86128"/>
                  <a:pt x="10564208" y="390468"/>
                  <a:pt x="10515600" y="902700"/>
                </a:cubicBezTo>
                <a:cubicBezTo>
                  <a:pt x="10506536" y="1129738"/>
                  <a:pt x="10511576" y="1179574"/>
                  <a:pt x="10515600" y="1396162"/>
                </a:cubicBezTo>
                <a:cubicBezTo>
                  <a:pt x="10519624" y="1612750"/>
                  <a:pt x="10523491" y="1748819"/>
                  <a:pt x="10515600" y="2034051"/>
                </a:cubicBezTo>
                <a:cubicBezTo>
                  <a:pt x="10507709" y="2319283"/>
                  <a:pt x="10516247" y="2386435"/>
                  <a:pt x="10515600" y="2599726"/>
                </a:cubicBezTo>
                <a:cubicBezTo>
                  <a:pt x="10514953" y="2813018"/>
                  <a:pt x="10537663" y="2917734"/>
                  <a:pt x="10515600" y="3129295"/>
                </a:cubicBezTo>
                <a:cubicBezTo>
                  <a:pt x="10493537" y="3340856"/>
                  <a:pt x="10505648" y="3444110"/>
                  <a:pt x="10515600" y="3622756"/>
                </a:cubicBezTo>
                <a:cubicBezTo>
                  <a:pt x="10525552" y="3801402"/>
                  <a:pt x="10536187" y="4161567"/>
                  <a:pt x="10515600" y="4513394"/>
                </a:cubicBezTo>
                <a:cubicBezTo>
                  <a:pt x="10500032" y="5008650"/>
                  <a:pt x="10187846" y="5431372"/>
                  <a:pt x="9612900" y="5416094"/>
                </a:cubicBezTo>
                <a:cubicBezTo>
                  <a:pt x="9285478" y="5425165"/>
                  <a:pt x="9106842" y="5381882"/>
                  <a:pt x="8855783" y="5416094"/>
                </a:cubicBezTo>
                <a:cubicBezTo>
                  <a:pt x="8604724" y="5450306"/>
                  <a:pt x="8395568" y="5391734"/>
                  <a:pt x="8272869" y="5416094"/>
                </a:cubicBezTo>
                <a:cubicBezTo>
                  <a:pt x="8150170" y="5440454"/>
                  <a:pt x="7650175" y="5418370"/>
                  <a:pt x="7428650" y="5416094"/>
                </a:cubicBezTo>
                <a:cubicBezTo>
                  <a:pt x="7207125" y="5413818"/>
                  <a:pt x="7054368" y="5412852"/>
                  <a:pt x="6932838" y="5416094"/>
                </a:cubicBezTo>
                <a:cubicBezTo>
                  <a:pt x="6811308" y="5419336"/>
                  <a:pt x="6283286" y="5378872"/>
                  <a:pt x="6088619" y="5416094"/>
                </a:cubicBezTo>
                <a:cubicBezTo>
                  <a:pt x="5893952" y="5453316"/>
                  <a:pt x="5785181" y="5416866"/>
                  <a:pt x="5592808" y="5416094"/>
                </a:cubicBezTo>
                <a:cubicBezTo>
                  <a:pt x="5400435" y="5415322"/>
                  <a:pt x="5118546" y="5450296"/>
                  <a:pt x="4835690" y="5416094"/>
                </a:cubicBezTo>
                <a:cubicBezTo>
                  <a:pt x="4552834" y="5381892"/>
                  <a:pt x="4334158" y="5455657"/>
                  <a:pt x="3991471" y="5416094"/>
                </a:cubicBezTo>
                <a:cubicBezTo>
                  <a:pt x="3648784" y="5376531"/>
                  <a:pt x="3714393" y="5419602"/>
                  <a:pt x="3582762" y="5416094"/>
                </a:cubicBezTo>
                <a:cubicBezTo>
                  <a:pt x="3451131" y="5412586"/>
                  <a:pt x="3139831" y="5440765"/>
                  <a:pt x="2738542" y="5416094"/>
                </a:cubicBezTo>
                <a:cubicBezTo>
                  <a:pt x="2337253" y="5391423"/>
                  <a:pt x="2190895" y="5414277"/>
                  <a:pt x="1894323" y="5416094"/>
                </a:cubicBezTo>
                <a:cubicBezTo>
                  <a:pt x="1597751" y="5417911"/>
                  <a:pt x="1581359" y="5415686"/>
                  <a:pt x="1485613" y="5416094"/>
                </a:cubicBezTo>
                <a:cubicBezTo>
                  <a:pt x="1389867" y="5416503"/>
                  <a:pt x="1024032" y="5431199"/>
                  <a:pt x="902700" y="5416094"/>
                </a:cubicBezTo>
                <a:cubicBezTo>
                  <a:pt x="528543" y="5413384"/>
                  <a:pt x="72262" y="4937846"/>
                  <a:pt x="0" y="4513394"/>
                </a:cubicBezTo>
                <a:cubicBezTo>
                  <a:pt x="19061" y="4384908"/>
                  <a:pt x="-14688" y="4099856"/>
                  <a:pt x="0" y="3983826"/>
                </a:cubicBezTo>
                <a:cubicBezTo>
                  <a:pt x="14688" y="3867796"/>
                  <a:pt x="23320" y="3727066"/>
                  <a:pt x="0" y="3490364"/>
                </a:cubicBezTo>
                <a:cubicBezTo>
                  <a:pt x="-23320" y="3253662"/>
                  <a:pt x="28367" y="3042836"/>
                  <a:pt x="0" y="2816368"/>
                </a:cubicBezTo>
                <a:cubicBezTo>
                  <a:pt x="-28367" y="2589900"/>
                  <a:pt x="26490" y="2414375"/>
                  <a:pt x="0" y="2142372"/>
                </a:cubicBezTo>
                <a:cubicBezTo>
                  <a:pt x="-26490" y="1870369"/>
                  <a:pt x="-12149" y="1868714"/>
                  <a:pt x="0" y="1648910"/>
                </a:cubicBezTo>
                <a:cubicBezTo>
                  <a:pt x="12149" y="1429106"/>
                  <a:pt x="-30083" y="1234771"/>
                  <a:pt x="0" y="902700"/>
                </a:cubicBezTo>
                <a:close/>
              </a:path>
              <a:path w="10515600" h="5416094" extrusionOk="0">
                <a:moveTo>
                  <a:pt x="0" y="902700"/>
                </a:moveTo>
                <a:cubicBezTo>
                  <a:pt x="-57306" y="368805"/>
                  <a:pt x="305054" y="37193"/>
                  <a:pt x="902700" y="0"/>
                </a:cubicBezTo>
                <a:cubicBezTo>
                  <a:pt x="1280419" y="-35006"/>
                  <a:pt x="1407743" y="-35339"/>
                  <a:pt x="1746919" y="0"/>
                </a:cubicBezTo>
                <a:cubicBezTo>
                  <a:pt x="2086095" y="35339"/>
                  <a:pt x="2146539" y="-12333"/>
                  <a:pt x="2329833" y="0"/>
                </a:cubicBezTo>
                <a:cubicBezTo>
                  <a:pt x="2513127" y="12333"/>
                  <a:pt x="2706706" y="12952"/>
                  <a:pt x="2825644" y="0"/>
                </a:cubicBezTo>
                <a:cubicBezTo>
                  <a:pt x="2944582" y="-12952"/>
                  <a:pt x="3420817" y="-27100"/>
                  <a:pt x="3582762" y="0"/>
                </a:cubicBezTo>
                <a:cubicBezTo>
                  <a:pt x="3744707" y="27100"/>
                  <a:pt x="4023584" y="-9167"/>
                  <a:pt x="4165675" y="0"/>
                </a:cubicBezTo>
                <a:cubicBezTo>
                  <a:pt x="4307766" y="9167"/>
                  <a:pt x="4770188" y="27031"/>
                  <a:pt x="5009894" y="0"/>
                </a:cubicBezTo>
                <a:cubicBezTo>
                  <a:pt x="5249600" y="-27031"/>
                  <a:pt x="5349881" y="-194"/>
                  <a:pt x="5505706" y="0"/>
                </a:cubicBezTo>
                <a:cubicBezTo>
                  <a:pt x="5661531" y="194"/>
                  <a:pt x="6129254" y="-29363"/>
                  <a:pt x="6349925" y="0"/>
                </a:cubicBezTo>
                <a:cubicBezTo>
                  <a:pt x="6570596" y="29363"/>
                  <a:pt x="6581199" y="-14617"/>
                  <a:pt x="6758634" y="0"/>
                </a:cubicBezTo>
                <a:cubicBezTo>
                  <a:pt x="6936069" y="14617"/>
                  <a:pt x="7246491" y="25675"/>
                  <a:pt x="7428650" y="0"/>
                </a:cubicBezTo>
                <a:cubicBezTo>
                  <a:pt x="7610809" y="-25675"/>
                  <a:pt x="7825190" y="-17078"/>
                  <a:pt x="8098665" y="0"/>
                </a:cubicBezTo>
                <a:cubicBezTo>
                  <a:pt x="8372141" y="17078"/>
                  <a:pt x="8559625" y="-21568"/>
                  <a:pt x="8681579" y="0"/>
                </a:cubicBezTo>
                <a:cubicBezTo>
                  <a:pt x="8803533" y="21568"/>
                  <a:pt x="9307226" y="-46066"/>
                  <a:pt x="9612900" y="0"/>
                </a:cubicBezTo>
                <a:cubicBezTo>
                  <a:pt x="10119954" y="-10560"/>
                  <a:pt x="10418674" y="366684"/>
                  <a:pt x="10515600" y="902700"/>
                </a:cubicBezTo>
                <a:cubicBezTo>
                  <a:pt x="10494548" y="1140809"/>
                  <a:pt x="10524881" y="1252168"/>
                  <a:pt x="10515600" y="1504482"/>
                </a:cubicBezTo>
                <a:cubicBezTo>
                  <a:pt x="10506319" y="1756796"/>
                  <a:pt x="10494309" y="1995078"/>
                  <a:pt x="10515600" y="2178479"/>
                </a:cubicBezTo>
                <a:cubicBezTo>
                  <a:pt x="10536891" y="2361880"/>
                  <a:pt x="10522845" y="2487483"/>
                  <a:pt x="10515600" y="2780261"/>
                </a:cubicBezTo>
                <a:cubicBezTo>
                  <a:pt x="10508355" y="3073039"/>
                  <a:pt x="10533694" y="3138252"/>
                  <a:pt x="10515600" y="3273722"/>
                </a:cubicBezTo>
                <a:cubicBezTo>
                  <a:pt x="10497506" y="3409192"/>
                  <a:pt x="10514952" y="3569910"/>
                  <a:pt x="10515600" y="3803291"/>
                </a:cubicBezTo>
                <a:cubicBezTo>
                  <a:pt x="10516248" y="4036672"/>
                  <a:pt x="10499126" y="4317688"/>
                  <a:pt x="10515600" y="4513394"/>
                </a:cubicBezTo>
                <a:cubicBezTo>
                  <a:pt x="10585499" y="4997151"/>
                  <a:pt x="10115437" y="5453981"/>
                  <a:pt x="9612900" y="5416094"/>
                </a:cubicBezTo>
                <a:cubicBezTo>
                  <a:pt x="9473271" y="5418358"/>
                  <a:pt x="9316384" y="5423764"/>
                  <a:pt x="9117089" y="5416094"/>
                </a:cubicBezTo>
                <a:cubicBezTo>
                  <a:pt x="8917794" y="5408424"/>
                  <a:pt x="8902141" y="5433256"/>
                  <a:pt x="8708379" y="5416094"/>
                </a:cubicBezTo>
                <a:cubicBezTo>
                  <a:pt x="8514617" y="5398933"/>
                  <a:pt x="8454700" y="5422387"/>
                  <a:pt x="8299670" y="5416094"/>
                </a:cubicBezTo>
                <a:cubicBezTo>
                  <a:pt x="8144640" y="5409801"/>
                  <a:pt x="7907022" y="5398388"/>
                  <a:pt x="7629654" y="5416094"/>
                </a:cubicBezTo>
                <a:cubicBezTo>
                  <a:pt x="7352286" y="5433800"/>
                  <a:pt x="7244777" y="5409877"/>
                  <a:pt x="7133843" y="5416094"/>
                </a:cubicBezTo>
                <a:cubicBezTo>
                  <a:pt x="7022909" y="5422311"/>
                  <a:pt x="6748865" y="5379753"/>
                  <a:pt x="6376726" y="5416094"/>
                </a:cubicBezTo>
                <a:cubicBezTo>
                  <a:pt x="6004587" y="5452435"/>
                  <a:pt x="5991442" y="5438860"/>
                  <a:pt x="5880914" y="5416094"/>
                </a:cubicBezTo>
                <a:cubicBezTo>
                  <a:pt x="5770386" y="5393328"/>
                  <a:pt x="5294303" y="5440618"/>
                  <a:pt x="5123797" y="5416094"/>
                </a:cubicBezTo>
                <a:cubicBezTo>
                  <a:pt x="4953291" y="5391570"/>
                  <a:pt x="4828705" y="5430421"/>
                  <a:pt x="4715088" y="5416094"/>
                </a:cubicBezTo>
                <a:cubicBezTo>
                  <a:pt x="4601471" y="5401767"/>
                  <a:pt x="4227806" y="5381491"/>
                  <a:pt x="3957970" y="5416094"/>
                </a:cubicBezTo>
                <a:cubicBezTo>
                  <a:pt x="3688134" y="5450697"/>
                  <a:pt x="3670638" y="5425309"/>
                  <a:pt x="3462159" y="5416094"/>
                </a:cubicBezTo>
                <a:cubicBezTo>
                  <a:pt x="3253680" y="5406879"/>
                  <a:pt x="3167443" y="5432031"/>
                  <a:pt x="3053449" y="5416094"/>
                </a:cubicBezTo>
                <a:cubicBezTo>
                  <a:pt x="2939455" y="5400158"/>
                  <a:pt x="2701485" y="5433995"/>
                  <a:pt x="2557638" y="5416094"/>
                </a:cubicBezTo>
                <a:cubicBezTo>
                  <a:pt x="2413791" y="5398193"/>
                  <a:pt x="2168647" y="5424510"/>
                  <a:pt x="1800521" y="5416094"/>
                </a:cubicBezTo>
                <a:cubicBezTo>
                  <a:pt x="1432395" y="5407678"/>
                  <a:pt x="1261364" y="5454497"/>
                  <a:pt x="902700" y="5416094"/>
                </a:cubicBezTo>
                <a:cubicBezTo>
                  <a:pt x="519468" y="5419760"/>
                  <a:pt x="63003" y="5077223"/>
                  <a:pt x="0" y="4513394"/>
                </a:cubicBezTo>
                <a:cubicBezTo>
                  <a:pt x="-20265" y="4243495"/>
                  <a:pt x="27650" y="4053844"/>
                  <a:pt x="0" y="3911612"/>
                </a:cubicBezTo>
                <a:cubicBezTo>
                  <a:pt x="-27650" y="3769380"/>
                  <a:pt x="24988" y="3469350"/>
                  <a:pt x="0" y="3309829"/>
                </a:cubicBezTo>
                <a:cubicBezTo>
                  <a:pt x="-24988" y="3150308"/>
                  <a:pt x="-16973" y="2933511"/>
                  <a:pt x="0" y="2780261"/>
                </a:cubicBezTo>
                <a:cubicBezTo>
                  <a:pt x="16973" y="2627011"/>
                  <a:pt x="-11552" y="2315258"/>
                  <a:pt x="0" y="2106265"/>
                </a:cubicBezTo>
                <a:cubicBezTo>
                  <a:pt x="11552" y="1897272"/>
                  <a:pt x="-9167" y="1726905"/>
                  <a:pt x="0" y="1504482"/>
                </a:cubicBezTo>
                <a:cubicBezTo>
                  <a:pt x="9167" y="1282059"/>
                  <a:pt x="10972" y="1160784"/>
                  <a:pt x="0" y="902700"/>
                </a:cubicBezTo>
                <a:close/>
              </a:path>
            </a:pathLst>
          </a:custGeom>
          <a:gradFill>
            <a:gsLst>
              <a:gs pos="0">
                <a:srgbClr val="000000">
                  <a:alpha val="0"/>
                </a:srgbClr>
              </a:gs>
              <a:gs pos="20000">
                <a:srgbClr val="000000">
                  <a:alpha val="14901"/>
                </a:srgbClr>
              </a:gs>
              <a:gs pos="50000">
                <a:srgbClr val="000000">
                  <a:alpha val="29803"/>
                </a:srgbClr>
              </a:gs>
              <a:gs pos="80000">
                <a:srgbClr val="000000">
                  <a:alpha val="14901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0"/>
          </a:gradFill>
          <a:ln w="6032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Font typeface="Arial"/>
              <a:buNone/>
            </a:pPr>
            <a:r>
              <a:rPr lang="en-US">
                <a:solidFill>
                  <a:schemeClr val="lt1"/>
                </a:solidFill>
              </a:rPr>
              <a:t>MOTIVEM 2020</a:t>
            </a:r>
            <a:endParaRPr/>
          </a:p>
        </p:txBody>
      </p:sp>
      <p:sp>
        <p:nvSpPr>
          <p:cNvPr id="96" name="Google Shape;96;p1"/>
          <p:cNvSpPr/>
          <p:nvPr/>
        </p:nvSpPr>
        <p:spPr>
          <a:xfrm>
            <a:off x="3974206" y="441942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lt1"/>
          </a:solidFill>
          <a:ln w="38100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 descr="Imagen que contiene persona, libro, tabla, interior&#10;&#10;Descripción generada automá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667000" y="6858000"/>
            <a:ext cx="6858000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Esta foto</a:t>
            </a:r>
            <a:r>
              <a:rPr lang="en-US"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Autor desconocido está bajo licencia </a:t>
            </a:r>
            <a:r>
              <a:rPr lang="en-US" sz="9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CC BY</a:t>
            </a: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Sonido grabado" descr="Sonido grabado">
            <a:hlinkClick r:id="" action="ppaction://media"/>
            <a:extLst>
              <a:ext uri="{FF2B5EF4-FFF2-40B4-BE49-F238E27FC236}">
                <a16:creationId xmlns:a16="http://schemas.microsoft.com/office/drawing/2014/main" id="{8EF1A774-3FDD-1C40-A6DA-8B37098C32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>
            <a:alphaModFix/>
          </a:blip>
          <a:stretch>
            <a:fillRect/>
          </a:stretch>
        </a:blip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otivem">
            <a:hlinkClick r:id="" action="ppaction://media"/>
            <a:extLst>
              <a:ext uri="{FF2B5EF4-FFF2-40B4-BE49-F238E27FC236}">
                <a16:creationId xmlns:a16="http://schemas.microsoft.com/office/drawing/2014/main" id="{66CDD7AA-D48B-4A15-ADF3-EB7E7714ED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C865382-DF49-4D29-B39F-9F2FFD0252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motivem">
            <a:hlinkClick r:id="" action="ppaction://media"/>
            <a:extLst>
              <a:ext uri="{FF2B5EF4-FFF2-40B4-BE49-F238E27FC236}">
                <a16:creationId xmlns:a16="http://schemas.microsoft.com/office/drawing/2014/main" id="{B6058906-803C-408A-9AA4-D9D6F848AD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50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ketchyVTI">
  <a:themeElements>
    <a:clrScheme name="AnalogousFromLightSeedRightStep">
      <a:dk1>
        <a:srgbClr val="000000"/>
      </a:dk1>
      <a:lt1>
        <a:srgbClr val="FFFFFF"/>
      </a:lt1>
      <a:dk2>
        <a:srgbClr val="412624"/>
      </a:dk2>
      <a:lt2>
        <a:srgbClr val="E2E8E8"/>
      </a:lt2>
      <a:accent1>
        <a:srgbClr val="C69996"/>
      </a:accent1>
      <a:accent2>
        <a:srgbClr val="BA9B7F"/>
      </a:accent2>
      <a:accent3>
        <a:srgbClr val="A9A580"/>
      </a:accent3>
      <a:accent4>
        <a:srgbClr val="99AA74"/>
      </a:accent4>
      <a:accent5>
        <a:srgbClr val="8DAC82"/>
      </a:accent5>
      <a:accent6>
        <a:srgbClr val="78AF80"/>
      </a:accent6>
      <a:hlink>
        <a:srgbClr val="578D90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12</Words>
  <Application>Microsoft Macintosh PowerPoint</Application>
  <PresentationFormat>Panorámica</PresentationFormat>
  <Paragraphs>2</Paragraphs>
  <Slides>4</Slides>
  <Notes>3</Notes>
  <HiddenSlides>0</HiddenSlides>
  <MMClips>3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Arial</vt:lpstr>
      <vt:lpstr>SketchyVTI</vt:lpstr>
      <vt:lpstr>MOTIVEM 2020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MOTIVEM 2020</dc:title>
  <dc:creator>koulach@alumni.uv.es</dc:creator>
  <cp:lastModifiedBy>koulach@alumni.uv.es</cp:lastModifiedBy>
  <cp:revision>3</cp:revision>
  <dcterms:created xsi:type="dcterms:W3CDTF">2020-04-26T21:18:49Z</dcterms:created>
  <dcterms:modified xsi:type="dcterms:W3CDTF">2020-04-27T20:49:07Z</dcterms:modified>
</cp:coreProperties>
</file>