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A6D3A66-627C-4722-A88E-6DDD72B66514}" type="datetimeFigureOut">
              <a:rPr lang="es-ES" smtClean="0"/>
              <a:pPr/>
              <a:t>13/05/2010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s-ES"/>
          </a:p>
        </p:txBody>
      </p:sp>
      <p:sp>
        <p:nvSpPr>
          <p:cNvPr id="10" name="9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21 Conector recto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26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23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Elipse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24 Elipse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F0D5EFC-1667-472A-957D-CD1BC8A1CB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A6D3A66-627C-4722-A88E-6DDD72B66514}" type="datetimeFigureOut">
              <a:rPr lang="es-ES" smtClean="0"/>
              <a:pPr/>
              <a:t>13/05/2010</a:t>
            </a:fld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F0D5EFC-1667-472A-957D-CD1BC8A1CB97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A6D3A66-627C-4722-A88E-6DDD72B66514}" type="datetimeFigureOut">
              <a:rPr lang="es-ES" smtClean="0"/>
              <a:pPr/>
              <a:t>13/05/2010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s-ES"/>
          </a:p>
        </p:txBody>
      </p:sp>
      <p:sp>
        <p:nvSpPr>
          <p:cNvPr id="9" name="8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16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18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19 Elipse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Elipse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Conector recto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F0D5EFC-1667-472A-957D-CD1BC8A1CB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D3A66-627C-4722-A88E-6DDD72B66514}" type="datetimeFigureOut">
              <a:rPr lang="es-ES" smtClean="0"/>
              <a:pPr/>
              <a:t>13/05/2010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5EFC-1667-472A-957D-CD1BC8A1CB97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D3A66-627C-4722-A88E-6DDD72B66514}" type="datetimeFigureOut">
              <a:rPr lang="es-ES" smtClean="0"/>
              <a:pPr/>
              <a:t>13/05/2010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5EFC-1667-472A-957D-CD1BC8A1CB97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texto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A6D3A66-627C-4722-A88E-6DDD72B66514}" type="datetimeFigureOut">
              <a:rPr lang="es-ES" smtClean="0"/>
              <a:pPr/>
              <a:t>13/05/2010</a:t>
            </a:fld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F0D5EFC-1667-472A-957D-CD1BC8A1CB97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D3A66-627C-4722-A88E-6DDD72B66514}" type="datetimeFigureOut">
              <a:rPr lang="es-ES" smtClean="0"/>
              <a:pPr/>
              <a:t>13/05/2010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5EFC-1667-472A-957D-CD1BC8A1CB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17 Marcador de contenido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A6D3A66-627C-4722-A88E-6DDD72B66514}" type="datetimeFigureOut">
              <a:rPr lang="es-ES" smtClean="0"/>
              <a:pPr/>
              <a:t>13/05/2010</a:t>
            </a:fld>
            <a:endParaRPr lang="es-ES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F0D5EFC-1667-472A-957D-CD1BC8A1CB97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18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16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A6D3A66-627C-4722-A88E-6DDD72B66514}" type="datetimeFigureOut">
              <a:rPr lang="es-ES" smtClean="0"/>
              <a:pPr/>
              <a:t>13/05/2010</a:t>
            </a:fld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F0D5EFC-1667-472A-957D-CD1BC8A1CB97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D3A66-627C-4722-A88E-6DDD72B66514}" type="datetimeFigureOut">
              <a:rPr lang="es-ES" smtClean="0"/>
              <a:pPr/>
              <a:t>13/05/2010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5EFC-1667-472A-957D-CD1BC8A1CB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D3A66-627C-4722-A88E-6DDD72B66514}" type="datetimeFigureOut">
              <a:rPr lang="es-ES" smtClean="0"/>
              <a:pPr/>
              <a:t>13/05/2010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D5EFC-1667-472A-957D-CD1BC8A1CB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A6D3A66-627C-4722-A88E-6DDD72B66514}" type="datetimeFigureOut">
              <a:rPr lang="es-ES" smtClean="0"/>
              <a:pPr/>
              <a:t>13/05/2010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F0D5EFC-1667-472A-957D-CD1BC8A1CB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.wav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.wav"/><Relationship Id="rId5" Type="http://schemas.openxmlformats.org/officeDocument/2006/relationships/image" Target="../media/image3.pn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6.wav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7.wav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8.wav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9.wav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0.wav"/><Relationship Id="rId5" Type="http://schemas.openxmlformats.org/officeDocument/2006/relationships/image" Target="../media/image3.pn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1.wav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2.wav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3.wav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4.wav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5.wav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6.wav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7.wav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8.wav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9.wav"/><Relationship Id="rId5" Type="http://schemas.openxmlformats.org/officeDocument/2006/relationships/image" Target="../media/image3.png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0.wav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1.wav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2.wav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71472" y="500042"/>
            <a:ext cx="7772400" cy="1470025"/>
          </a:xfrm>
        </p:spPr>
        <p:txBody>
          <a:bodyPr>
            <a:normAutofit/>
          </a:bodyPr>
          <a:lstStyle/>
          <a:p>
            <a:r>
              <a:rPr lang="es-ES" dirty="0" smtClean="0"/>
              <a:t>LE SOLEIL  BRILLE  POUR TOUT LE MONDE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28728" y="4929198"/>
            <a:ext cx="6400800" cy="150019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l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2214554"/>
            <a:ext cx="3500461" cy="2357454"/>
          </a:xfrm>
          <a:prstGeom prst="rect">
            <a:avLst/>
          </a:prstGeom>
        </p:spPr>
      </p:pic>
      <p:pic>
        <p:nvPicPr>
          <p:cNvPr id="5" name="~PP2216.WAV">
            <a:hlinkClick r:id="" action="ppaction://media"/>
          </p:cNvPr>
          <p:cNvPicPr>
            <a:picLocks noRot="1" noChangeAspect="1"/>
          </p:cNvPicPr>
          <p:nvPr>
            <a:wavAudioFile r:embed="rId1" name="~PP2216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52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IL NE BRILLE PAS DANS LES PRISIONS</a:t>
            </a:r>
            <a:endParaRPr lang="es-ES" dirty="0"/>
          </a:p>
        </p:txBody>
      </p:sp>
      <p:pic>
        <p:nvPicPr>
          <p:cNvPr id="4" name="3 Marcador de contenido" descr="mujeres_en_la_carcel_fullblock[1]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071538" y="1482688"/>
            <a:ext cx="5946089" cy="5076362"/>
          </a:xfrm>
        </p:spPr>
      </p:pic>
      <p:pic>
        <p:nvPicPr>
          <p:cNvPr id="6" name="~PP1628.WAV">
            <a:hlinkClick r:id="" action="ppaction://media"/>
          </p:cNvPr>
          <p:cNvPicPr>
            <a:picLocks noRot="1" noChangeAspect="1"/>
          </p:cNvPicPr>
          <p:nvPr>
            <a:wavAudioFile r:embed="rId1" name="~PP1628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4691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IL NE BRILLE PAS POUR CEUX QUI TREVAILLENT DANS LA MINE</a:t>
            </a:r>
            <a:endParaRPr lang="es-ES" dirty="0"/>
          </a:p>
        </p:txBody>
      </p:sp>
      <p:pic>
        <p:nvPicPr>
          <p:cNvPr id="4" name="3 Marcador de contenido" descr="1026-07-26-08-mineros[1]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259826" y="1600200"/>
            <a:ext cx="3862348" cy="4873625"/>
          </a:xfrm>
        </p:spPr>
      </p:pic>
      <p:pic>
        <p:nvPicPr>
          <p:cNvPr id="5" name="~PP3338.WAV">
            <a:hlinkClick r:id="" action="ppaction://media"/>
          </p:cNvPr>
          <p:cNvPicPr>
            <a:picLocks noRot="1" noChangeAspect="1"/>
          </p:cNvPicPr>
          <p:nvPr>
            <a:wavAudioFile r:embed="rId1" name="~PP3338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624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CEUX QUI ÉCAILLENT LE POISSON</a:t>
            </a:r>
            <a:endParaRPr lang="es-ES" dirty="0"/>
          </a:p>
        </p:txBody>
      </p:sp>
      <p:pic>
        <p:nvPicPr>
          <p:cNvPr id="4" name="3 Marcador de contenido" descr="1407803649_442ee8e20e[1]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016000" y="1922462"/>
            <a:ext cx="6350000" cy="4229100"/>
          </a:xfrm>
        </p:spPr>
      </p:pic>
      <p:pic>
        <p:nvPicPr>
          <p:cNvPr id="5" name="~PP3904.WAV">
            <a:hlinkClick r:id="" action="ppaction://media"/>
          </p:cNvPr>
          <p:cNvPicPr>
            <a:picLocks noRot="1" noChangeAspect="1"/>
          </p:cNvPicPr>
          <p:nvPr>
            <a:wavAudioFile r:embed="rId1" name="~PP3904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4351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CEUX QUI MANGENT LA MAUVAIS VIANDE</a:t>
            </a:r>
            <a:endParaRPr lang="es-ES" dirty="0"/>
          </a:p>
        </p:txBody>
      </p:sp>
      <p:pic>
        <p:nvPicPr>
          <p:cNvPr id="4" name="3 Marcador de contenido" descr="mendigoooooo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" y="1928803"/>
            <a:ext cx="5561560" cy="3857652"/>
          </a:xfrm>
        </p:spPr>
      </p:pic>
      <p:pic>
        <p:nvPicPr>
          <p:cNvPr id="1026" name="Picture 2" descr="C:\Users\Usuario\Desktop\trabajo el sol\sandwichesfunerarios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1357298"/>
            <a:ext cx="3238493" cy="5286412"/>
          </a:xfrm>
          <a:prstGeom prst="rect">
            <a:avLst/>
          </a:prstGeom>
          <a:noFill/>
        </p:spPr>
      </p:pic>
      <p:pic>
        <p:nvPicPr>
          <p:cNvPr id="7" name="~PP3180.WAV">
            <a:hlinkClick r:id="" action="ppaction://media"/>
          </p:cNvPr>
          <p:cNvPicPr>
            <a:picLocks noRot="1" noChangeAspect="1"/>
          </p:cNvPicPr>
          <p:nvPr>
            <a:wavAudioFile r:embed="rId1" name="~PP3180.WAV"/>
          </p:nvPr>
        </p:nvPicPr>
        <p:blipFill>
          <a:blip r:embed="rId5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5611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CEUX QUI PASSENT LEUR VACANCES DANS LES USINES</a:t>
            </a:r>
            <a:endParaRPr lang="es-ES" dirty="0"/>
          </a:p>
        </p:txBody>
      </p:sp>
      <p:pic>
        <p:nvPicPr>
          <p:cNvPr id="6" name="5 Marcador de contenido" descr="fabricas2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928662" y="1785926"/>
            <a:ext cx="7022008" cy="4660060"/>
          </a:xfrm>
        </p:spPr>
      </p:pic>
      <p:pic>
        <p:nvPicPr>
          <p:cNvPr id="11" name="~PP784.WAV">
            <a:hlinkClick r:id="" action="ppaction://media"/>
          </p:cNvPr>
          <p:cNvPicPr>
            <a:picLocks noRot="1" noChangeAspect="1"/>
          </p:cNvPicPr>
          <p:nvPr>
            <a:wavAudioFile r:embed="rId1" name="~PP784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5611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CEUX QUE NE SAVENT PAS ÇE QU´IL FAUT DIRE</a:t>
            </a:r>
            <a:endParaRPr lang="es-ES" dirty="0"/>
          </a:p>
        </p:txBody>
      </p:sp>
      <p:pic>
        <p:nvPicPr>
          <p:cNvPr id="4" name="3 Marcador de contenido" descr="011_portada_500[1]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809750" y="1622425"/>
            <a:ext cx="4762500" cy="4829175"/>
          </a:xfrm>
        </p:spPr>
      </p:pic>
      <p:pic>
        <p:nvPicPr>
          <p:cNvPr id="9" name="~PP3228.WAV">
            <a:hlinkClick r:id="" action="ppaction://media"/>
          </p:cNvPr>
          <p:cNvPicPr>
            <a:picLocks noRot="1" noChangeAspect="1"/>
          </p:cNvPicPr>
          <p:nvPr>
            <a:wavAudioFile r:embed="rId1" name="~PP3228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462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CEUX QUI TRAIENT LES VACHES ET NE BOIVENT PAS LE LAIT</a:t>
            </a:r>
            <a:endParaRPr lang="es-ES" dirty="0"/>
          </a:p>
        </p:txBody>
      </p:sp>
      <p:pic>
        <p:nvPicPr>
          <p:cNvPr id="4" name="3 Marcador de contenido" descr="562[1]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406650" y="1624012"/>
            <a:ext cx="3568700" cy="4826000"/>
          </a:xfrm>
        </p:spPr>
      </p:pic>
      <p:pic>
        <p:nvPicPr>
          <p:cNvPr id="10" name="~PP3637.WAV">
            <a:hlinkClick r:id="" action="ppaction://media"/>
          </p:cNvPr>
          <p:cNvPicPr>
            <a:picLocks noRot="1" noChangeAspect="1"/>
          </p:cNvPicPr>
          <p:nvPr>
            <a:wavAudioFile r:embed="rId1" name="~PP3637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561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b="1" dirty="0" smtClean="0"/>
              <a:t>CEUX QU‘ON N‘ENDORT PAS CHEZ LE DENTISTE</a:t>
            </a:r>
            <a:endParaRPr lang="es-ES" dirty="0"/>
          </a:p>
        </p:txBody>
      </p:sp>
      <p:pic>
        <p:nvPicPr>
          <p:cNvPr id="4" name="3 Marcador de contenido" descr="dentista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047875" y="2508250"/>
            <a:ext cx="4286250" cy="3057525"/>
          </a:xfrm>
        </p:spPr>
      </p:pic>
      <p:pic>
        <p:nvPicPr>
          <p:cNvPr id="7" name="~PP164.WAV">
            <a:hlinkClick r:id="" action="ppaction://media"/>
          </p:cNvPr>
          <p:cNvPicPr>
            <a:picLocks noRot="1" noChangeAspect="1"/>
          </p:cNvPicPr>
          <p:nvPr>
            <a:wavAudioFile r:embed="rId1" name="~PP164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5451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7106"/>
          </a:xfrm>
        </p:spPr>
        <p:txBody>
          <a:bodyPr>
            <a:normAutofit/>
          </a:bodyPr>
          <a:lstStyle/>
          <a:p>
            <a:r>
              <a:rPr lang="es-ES" dirty="0" smtClean="0"/>
              <a:t>CEUX QUI FABRIQUENT DANS LES CAVES LES STYLOS AVEC LESQUELS D´AUTRES ÉCRIRONT EN PLAIN AIR QUE TOUT VA POUR LE MIEUX</a:t>
            </a:r>
            <a:endParaRPr lang="es-ES" dirty="0"/>
          </a:p>
        </p:txBody>
      </p:sp>
      <p:pic>
        <p:nvPicPr>
          <p:cNvPr id="4" name="3 Marcador de contenido" descr="04[1]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142976" y="3429000"/>
            <a:ext cx="3857652" cy="3005138"/>
          </a:xfrm>
        </p:spPr>
      </p:pic>
      <p:pic>
        <p:nvPicPr>
          <p:cNvPr id="1027" name="Picture 3" descr="C:\Users\Usuario\Desktop\trabajo el sol\limpiaculos de los ric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2786058"/>
            <a:ext cx="2524125" cy="3810000"/>
          </a:xfrm>
          <a:prstGeom prst="rect">
            <a:avLst/>
          </a:prstGeom>
          <a:noFill/>
        </p:spPr>
      </p:pic>
      <p:pic>
        <p:nvPicPr>
          <p:cNvPr id="10" name="~PP1471.WAV">
            <a:hlinkClick r:id="" action="ppaction://media"/>
          </p:cNvPr>
          <p:cNvPicPr>
            <a:picLocks noRot="1" noChangeAspect="1"/>
          </p:cNvPicPr>
          <p:nvPr>
            <a:wavAudioFile r:embed="rId1" name="~PP1471.WAV"/>
          </p:nvPr>
        </p:nvPicPr>
        <p:blipFill>
          <a:blip r:embed="rId5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8061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CEUX QUI ONT DU TRAVAIL</a:t>
            </a:r>
            <a:endParaRPr lang="es-ES" dirty="0"/>
          </a:p>
        </p:txBody>
      </p:sp>
      <p:pic>
        <p:nvPicPr>
          <p:cNvPr id="4" name="3 Marcador de contenido" descr="2575648183_d25ee71c31_o[1]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500298" y="1335764"/>
            <a:ext cx="3786214" cy="5240120"/>
          </a:xfrm>
        </p:spPr>
      </p:pic>
      <p:pic>
        <p:nvPicPr>
          <p:cNvPr id="7" name="~PP682.WAV">
            <a:hlinkClick r:id="" action="ppaction://media"/>
          </p:cNvPr>
          <p:cNvPicPr>
            <a:picLocks noRot="1" noChangeAspect="1"/>
          </p:cNvPicPr>
          <p:nvPr>
            <a:wavAudioFile r:embed="rId1" name="~PP682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3071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CEUX QUI EN CHERCHENT</a:t>
            </a:r>
            <a:endParaRPr lang="es-ES" dirty="0"/>
          </a:p>
        </p:txBody>
      </p:sp>
      <p:pic>
        <p:nvPicPr>
          <p:cNvPr id="4" name="3 Marcador de contenido" descr="paro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938830" y="1444330"/>
            <a:ext cx="6490690" cy="5127942"/>
          </a:xfrm>
        </p:spPr>
      </p:pic>
      <p:pic>
        <p:nvPicPr>
          <p:cNvPr id="6" name="~PP81.WAV">
            <a:hlinkClick r:id="" action="ppaction://media"/>
          </p:cNvPr>
          <p:cNvPicPr>
            <a:picLocks noRot="1" noChangeAspect="1"/>
          </p:cNvPicPr>
          <p:nvPr>
            <a:wavAudioFile r:embed="rId1" name="~PP81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334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                CEUX QUI N´ONT PAS</a:t>
            </a:r>
            <a:endParaRPr lang="es-ES" dirty="0"/>
          </a:p>
        </p:txBody>
      </p:sp>
      <p:pic>
        <p:nvPicPr>
          <p:cNvPr id="4" name="3 Marcador de contenido" descr="vagabundo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143108" y="1428736"/>
            <a:ext cx="4093907" cy="5177119"/>
          </a:xfrm>
        </p:spPr>
      </p:pic>
      <p:pic>
        <p:nvPicPr>
          <p:cNvPr id="6" name="~PP3606.WAV">
            <a:hlinkClick r:id="" action="ppaction://media"/>
          </p:cNvPr>
          <p:cNvPicPr>
            <a:picLocks noRot="1" noChangeAspect="1"/>
          </p:cNvPicPr>
          <p:nvPr>
            <a:wavAudioFile r:embed="rId1" name="~PP3606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336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CEUX QUI N´EN CHERCHENT PAS</a:t>
            </a:r>
            <a:endParaRPr lang="es-ES" dirty="0"/>
          </a:p>
        </p:txBody>
      </p:sp>
      <p:pic>
        <p:nvPicPr>
          <p:cNvPr id="4" name="3 Marcador de contenido" descr="desempleo_laboral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142976" y="1571612"/>
            <a:ext cx="6715172" cy="5073729"/>
          </a:xfrm>
        </p:spPr>
      </p:pic>
      <p:pic>
        <p:nvPicPr>
          <p:cNvPr id="6" name="~PP3847.WAV">
            <a:hlinkClick r:id="" action="ppaction://media"/>
          </p:cNvPr>
          <p:cNvPicPr>
            <a:picLocks noRot="1" noChangeAspect="1"/>
          </p:cNvPicPr>
          <p:nvPr>
            <a:wavAudioFile r:embed="rId1" name="~PP3847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4211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CEUX QUI ONT LE PAIN QUOIDIEN RELATIVEMENT HEBDOMADAIRE</a:t>
            </a:r>
            <a:endParaRPr lang="es-ES" dirty="0"/>
          </a:p>
        </p:txBody>
      </p:sp>
      <p:pic>
        <p:nvPicPr>
          <p:cNvPr id="5" name="4 Marcador de contenido" descr="desnutricion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786050" y="1928802"/>
            <a:ext cx="3071834" cy="4702561"/>
          </a:xfrm>
        </p:spPr>
      </p:pic>
      <p:pic>
        <p:nvPicPr>
          <p:cNvPr id="7" name="~PP2794.WAV">
            <a:hlinkClick r:id="" action="ppaction://media"/>
          </p:cNvPr>
          <p:cNvPicPr>
            <a:picLocks noRot="1" noChangeAspect="1"/>
          </p:cNvPicPr>
          <p:nvPr>
            <a:wavAudioFile r:embed="rId1" name="~PP2794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613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CEUX QUI L´HIVER SE CHAUFFENT DANS LES ÉGLISES</a:t>
            </a:r>
            <a:endParaRPr lang="es-ES" dirty="0"/>
          </a:p>
        </p:txBody>
      </p:sp>
      <p:pic>
        <p:nvPicPr>
          <p:cNvPr id="4" name="3 Marcador de contenido" descr="mendigos[1]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428728" y="2285992"/>
            <a:ext cx="5929354" cy="3070234"/>
          </a:xfrm>
        </p:spPr>
      </p:pic>
      <p:pic>
        <p:nvPicPr>
          <p:cNvPr id="6" name="~PP1340.WAV">
            <a:hlinkClick r:id="" action="ppaction://media"/>
          </p:cNvPr>
          <p:cNvPicPr>
            <a:picLocks noRot="1" noChangeAspect="1"/>
          </p:cNvPicPr>
          <p:nvPr>
            <a:wavAudioFile r:embed="rId1" name="~PP1340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474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CEUX QUI LE SUISSE ENVOIE SE CHAUFFER DEHORS</a:t>
            </a:r>
            <a:endParaRPr lang="es-ES" dirty="0"/>
          </a:p>
        </p:txBody>
      </p:sp>
      <p:pic>
        <p:nvPicPr>
          <p:cNvPr id="4" name="3 Marcador de contenido" descr="sacristan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928661" y="1857364"/>
            <a:ext cx="7411215" cy="4785560"/>
          </a:xfrm>
        </p:spPr>
      </p:pic>
      <p:pic>
        <p:nvPicPr>
          <p:cNvPr id="6" name="~PP1064.WAV">
            <a:hlinkClick r:id="" action="ppaction://media"/>
          </p:cNvPr>
          <p:cNvPicPr>
            <a:picLocks noRot="1" noChangeAspect="1"/>
          </p:cNvPicPr>
          <p:nvPr>
            <a:wavAudioFile r:embed="rId1" name="~PP1064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5291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CEUX QUI VOUDRAIENT MANGER POUR VIVRE</a:t>
            </a:r>
            <a:endParaRPr lang="es-ES" dirty="0"/>
          </a:p>
        </p:txBody>
      </p:sp>
      <p:pic>
        <p:nvPicPr>
          <p:cNvPr id="4" name="3 Marcador de contenido" descr="desnutricio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984130" y="1852373"/>
            <a:ext cx="6413740" cy="4369279"/>
          </a:xfrm>
        </p:spPr>
      </p:pic>
      <p:pic>
        <p:nvPicPr>
          <p:cNvPr id="11" name="~PP3823.WAV">
            <a:hlinkClick r:id="" action="ppaction://media"/>
          </p:cNvPr>
          <p:cNvPicPr>
            <a:picLocks noRot="1" noChangeAspect="1"/>
          </p:cNvPicPr>
          <p:nvPr>
            <a:wavAudioFile r:embed="rId1" name="~PP3823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4491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CEUX QU´ON FAIT SORTIR DES RANGS AU HASARD ET QU´ON FUSILLE</a:t>
            </a:r>
            <a:endParaRPr lang="es-ES" dirty="0"/>
          </a:p>
        </p:txBody>
      </p:sp>
      <p:pic>
        <p:nvPicPr>
          <p:cNvPr id="6" name="5 Marcador de contenido" descr="fusilados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14282" y="2357430"/>
            <a:ext cx="5543123" cy="3214710"/>
          </a:xfrm>
        </p:spPr>
      </p:pic>
      <p:pic>
        <p:nvPicPr>
          <p:cNvPr id="1026" name="Picture 2" descr="C:\Users\Usuario\Desktop\trabajo el sol\-fusilad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38787" y="1500174"/>
            <a:ext cx="3405213" cy="4643470"/>
          </a:xfrm>
          <a:prstGeom prst="rect">
            <a:avLst/>
          </a:prstGeom>
          <a:noFill/>
        </p:spPr>
      </p:pic>
      <p:pic>
        <p:nvPicPr>
          <p:cNvPr id="14" name="~PP2370.WAV">
            <a:hlinkClick r:id="" action="ppaction://media"/>
          </p:cNvPr>
          <p:cNvPicPr>
            <a:picLocks noRot="1" noChangeAspect="1"/>
          </p:cNvPicPr>
          <p:nvPr>
            <a:wavAudioFile r:embed="rId1" name="~PP2370.WAV"/>
          </p:nvPr>
        </p:nvPicPr>
        <p:blipFill>
          <a:blip r:embed="rId5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66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CEUX QUI N´ONT PAS L´EAU COURANTE</a:t>
            </a:r>
            <a:endParaRPr lang="es-ES" dirty="0"/>
          </a:p>
        </p:txBody>
      </p:sp>
      <p:pic>
        <p:nvPicPr>
          <p:cNvPr id="4" name="3 Marcador de contenido" descr="krannichAguaPotable[1]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266008" y="1600200"/>
            <a:ext cx="3849983" cy="4873625"/>
          </a:xfrm>
        </p:spPr>
      </p:pic>
      <p:pic>
        <p:nvPicPr>
          <p:cNvPr id="9" name="~PP2642.WAV">
            <a:hlinkClick r:id="" action="ppaction://media"/>
          </p:cNvPr>
          <p:cNvPicPr>
            <a:picLocks noRot="1" noChangeAspect="1"/>
          </p:cNvPicPr>
          <p:nvPr>
            <a:wavAudioFile r:embed="rId1" name="~PP2642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4231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CEUX QUI VIEILLISSENT PLUS VITE QUE LES AUTRES</a:t>
            </a:r>
            <a:endParaRPr lang="es-ES" dirty="0"/>
          </a:p>
        </p:txBody>
      </p:sp>
      <p:pic>
        <p:nvPicPr>
          <p:cNvPr id="4" name="3 Marcador de contenido" descr="2202[1]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000101" y="1500173"/>
            <a:ext cx="6250824" cy="5147737"/>
          </a:xfrm>
        </p:spPr>
      </p:pic>
      <p:pic>
        <p:nvPicPr>
          <p:cNvPr id="9" name="~PP2193.WAV">
            <a:hlinkClick r:id="" action="ppaction://media"/>
          </p:cNvPr>
          <p:cNvPicPr>
            <a:picLocks noRot="1" noChangeAspect="1"/>
          </p:cNvPicPr>
          <p:nvPr>
            <a:wavAudioFile r:embed="rId1" name="~PP2193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46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785794"/>
            <a:ext cx="7467600" cy="1511288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CEUX QUI CRÈVENT D´ENNUI LE DIMANCHE APRÉS-MIDI PARCE QU´ILS VOIENT VENIR LE LUNDI ET LE MARDI ET LE MERCREDI ET LE JEUDI ET LE VENDREDI ET LE SAMEDI ET LE DIMANCHE APRÈS-MIDI… 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2571744"/>
            <a:ext cx="7467600" cy="390220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~PP1082.WAV">
            <a:hlinkClick r:id="" action="ppaction://media"/>
          </p:cNvPr>
          <p:cNvPicPr>
            <a:picLocks noRot="1" noChangeAspect="1"/>
          </p:cNvPicPr>
          <p:nvPr>
            <a:wavAudioFile r:embed="rId1" name="~PP1082.WAV"/>
          </p:nvPr>
        </p:nvPicPr>
        <p:blipFill>
          <a:blip r:embed="rId3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52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mafaldaaa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285728"/>
            <a:ext cx="7156498" cy="644211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irador">
  <a:themeElements>
    <a:clrScheme name="Mirador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Mirador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283</TotalTime>
  <Words>199</Words>
  <Application>Microsoft Office PowerPoint</Application>
  <PresentationFormat>Presentación en pantalla (4:3)</PresentationFormat>
  <Paragraphs>22</Paragraphs>
  <Slides>23</Slides>
  <Notes>0</Notes>
  <HiddenSlides>0</HiddenSlides>
  <MMClips>22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4" baseType="lpstr">
      <vt:lpstr>Mirador</vt:lpstr>
      <vt:lpstr>LE SOLEIL  BRILLE  POUR TOUT LE MONDE</vt:lpstr>
      <vt:lpstr>IL NE BRILLE PAS DANS LES PRISIONS</vt:lpstr>
      <vt:lpstr>IL NE BRILLE PAS POUR CEUX QUI TREVAILLENT DANS LA MINE</vt:lpstr>
      <vt:lpstr>CEUX QUI ÉCAILLENT LE POISSON</vt:lpstr>
      <vt:lpstr>CEUX QUI MANGENT LA MAUVAIS VIANDE</vt:lpstr>
      <vt:lpstr>CEUX QUI PASSENT LEUR VACANCES DANS LES USINES</vt:lpstr>
      <vt:lpstr>CEUX QUE NE SAVENT PAS ÇE QU´IL FAUT DIRE</vt:lpstr>
      <vt:lpstr>CEUX QUI TRAIENT LES VACHES ET NE BOIVENT PAS LE LAIT</vt:lpstr>
      <vt:lpstr>CEUX QU‘ON N‘ENDORT PAS CHEZ LE DENTISTE</vt:lpstr>
      <vt:lpstr>CEUX QUI FABRIQUENT DANS LES CAVES LES STYLOS AVEC LESQUELS D´AUTRES ÉCRIRONT EN PLAIN AIR QUE TOUT VA POUR LE MIEUX</vt:lpstr>
      <vt:lpstr>CEUX QUI ONT DU TRAVAIL</vt:lpstr>
      <vt:lpstr>CEUX QUI EN CHERCHENT</vt:lpstr>
      <vt:lpstr>                CEUX QUI N´ONT PAS</vt:lpstr>
      <vt:lpstr>CEUX QUI N´EN CHERCHENT PAS</vt:lpstr>
      <vt:lpstr>CEUX QUI ONT LE PAIN QUOIDIEN RELATIVEMENT HEBDOMADAIRE</vt:lpstr>
      <vt:lpstr>CEUX QUI L´HIVER SE CHAUFFENT DANS LES ÉGLISES</vt:lpstr>
      <vt:lpstr>CEUX QUI LE SUISSE ENVOIE SE CHAUFFER DEHORS</vt:lpstr>
      <vt:lpstr>CEUX QUI VOUDRAIENT MANGER POUR VIVRE</vt:lpstr>
      <vt:lpstr>CEUX QU´ON FAIT SORTIR DES RANGS AU HASARD ET QU´ON FUSILLE</vt:lpstr>
      <vt:lpstr>CEUX QUI N´ONT PAS L´EAU COURANTE</vt:lpstr>
      <vt:lpstr>CEUX QUI VIEILLISSENT PLUS VITE QUE LES AUTRES</vt:lpstr>
      <vt:lpstr>CEUX QUI CRÈVENT D´ENNUI LE DIMANCHE APRÉS-MIDI PARCE QU´ILS VOIENT VENIR LE LUNDI ET LE MARDI ET LE MERCREDI ET LE JEUDI ET LE VENDREDI ET LE SAMEDI ET LE DIMANCHE APRÈS-MIDI… 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SOLEIL  BRILLE  POUR TOUT LE MONDE</dc:title>
  <dc:creator>Usuario</dc:creator>
  <cp:lastModifiedBy>Usuario</cp:lastModifiedBy>
  <cp:revision>32</cp:revision>
  <dcterms:created xsi:type="dcterms:W3CDTF">2010-04-19T07:45:07Z</dcterms:created>
  <dcterms:modified xsi:type="dcterms:W3CDTF">2010-05-13T15:43:28Z</dcterms:modified>
</cp:coreProperties>
</file>