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‹Nº›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924459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518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2152591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869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964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644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553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74009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61962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3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44442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a-ES-valencia" sz="4800" dirty="0" smtClean="0"/>
              <a:t>Instruccions per publicar el vídeo ressenya en </a:t>
            </a:r>
            <a:r>
              <a:rPr lang="ca-ES-valencia" sz="4800" dirty="0" err="1" smtClean="0"/>
              <a:t>mmedia.uv</a:t>
            </a:r>
            <a:endParaRPr lang="ca-ES-valencia" sz="4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a-ES-valencia" sz="4000" b="1" dirty="0" smtClean="0">
                <a:solidFill>
                  <a:schemeClr val="accent2">
                    <a:lumMod val="50000"/>
                  </a:schemeClr>
                </a:solidFill>
              </a:rPr>
              <a:t>Sine </a:t>
            </a:r>
            <a:r>
              <a:rPr lang="ca-ES-valencia" sz="4000" b="1" dirty="0" err="1" smtClean="0">
                <a:solidFill>
                  <a:schemeClr val="accent2">
                    <a:lumMod val="50000"/>
                  </a:schemeClr>
                </a:solidFill>
              </a:rPr>
              <a:t>Qua</a:t>
            </a:r>
            <a:r>
              <a:rPr lang="ca-ES-valencia" sz="4000" b="1" dirty="0" smtClean="0">
                <a:solidFill>
                  <a:schemeClr val="accent2">
                    <a:lumMod val="50000"/>
                  </a:schemeClr>
                </a:solidFill>
              </a:rPr>
              <a:t> Non</a:t>
            </a:r>
          </a:p>
          <a:p>
            <a:r>
              <a:rPr lang="ca-ES-valencia" sz="4000" b="1" dirty="0" smtClean="0">
                <a:solidFill>
                  <a:schemeClr val="accent2">
                    <a:lumMod val="50000"/>
                  </a:schemeClr>
                </a:solidFill>
              </a:rPr>
              <a:t>Curs 2019-2020</a:t>
            </a:r>
            <a:endParaRPr lang="ca-ES-valencia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95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63"/>
    </mc:Choice>
    <mc:Fallback xmlns="">
      <p:transition spd="slow" advTm="25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01806"/>
          </a:xfrm>
        </p:spPr>
        <p:txBody>
          <a:bodyPr/>
          <a:lstStyle/>
          <a:p>
            <a:r>
              <a:rPr lang="ca-ES-valencia" dirty="0" smtClean="0"/>
              <a:t>Instruccions</a:t>
            </a:r>
            <a:endParaRPr lang="ca-ES-valencia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71600" y="1351128"/>
            <a:ext cx="9601200" cy="5186150"/>
          </a:xfrm>
        </p:spPr>
        <p:txBody>
          <a:bodyPr>
            <a:normAutofit/>
          </a:bodyPr>
          <a:lstStyle/>
          <a:p>
            <a:pPr algn="just"/>
            <a:r>
              <a:rPr lang="ca-ES-valencia" sz="2400" dirty="0"/>
              <a:t>Per a accedir a </a:t>
            </a:r>
            <a:r>
              <a:rPr lang="ca-ES-valencia" sz="2400" dirty="0" err="1"/>
              <a:t>MMedia</a:t>
            </a:r>
            <a:r>
              <a:rPr lang="ca-ES-valencia" sz="2400" dirty="0"/>
              <a:t>, només has de punxar en el següent enllaç i “Iniciar sessió” (a dalt a l'esquerra de la pàgina) amb el teu usuari i contrasenya de correu: https://mmedia.uv.es/ </a:t>
            </a:r>
            <a:endParaRPr lang="ca-ES-valencia" sz="2400" dirty="0" smtClean="0"/>
          </a:p>
          <a:p>
            <a:pPr algn="just"/>
            <a:r>
              <a:rPr lang="ca-ES-valencia" sz="2400" dirty="0" smtClean="0"/>
              <a:t>Puja </a:t>
            </a:r>
            <a:r>
              <a:rPr lang="ca-ES-valencia" sz="2400" dirty="0"/>
              <a:t>el vídeo amb el següent identificador: cognoms, grup i llibre llegit (recordeu, alguna o algunes paraules que l’identifiquen). Ex.: Pérez </a:t>
            </a:r>
            <a:r>
              <a:rPr lang="ca-ES-valencia" sz="2400" dirty="0" err="1"/>
              <a:t>Pérez</a:t>
            </a:r>
            <a:r>
              <a:rPr lang="ca-ES-valencia" sz="2400" dirty="0"/>
              <a:t>. 1A. </a:t>
            </a:r>
            <a:r>
              <a:rPr lang="ca-ES-valencia" sz="2400" dirty="0" smtClean="0"/>
              <a:t>Lleialtats.</a:t>
            </a:r>
            <a:endParaRPr lang="ca-ES-valencia" sz="2400" dirty="0"/>
          </a:p>
          <a:p>
            <a:pPr algn="just"/>
            <a:r>
              <a:rPr lang="ca-ES-valencia" sz="2400" dirty="0" smtClean="0"/>
              <a:t>En </a:t>
            </a:r>
            <a:r>
              <a:rPr lang="ca-ES-valencia" sz="2400" dirty="0"/>
              <a:t>“Nom” repeteix el mateix </a:t>
            </a:r>
            <a:r>
              <a:rPr lang="ca-ES-valencia" sz="2400" b="1" dirty="0" smtClean="0"/>
              <a:t>(amb </a:t>
            </a:r>
            <a:r>
              <a:rPr lang="ca-ES-valencia" sz="2400" b="1" dirty="0"/>
              <a:t>l’extensió de l’arxiu</a:t>
            </a:r>
            <a:r>
              <a:rPr lang="ca-ES-valencia" sz="2400" dirty="0"/>
              <a:t>). </a:t>
            </a:r>
            <a:endParaRPr lang="ca-ES-valencia" sz="2400" dirty="0" smtClean="0"/>
          </a:p>
          <a:p>
            <a:pPr algn="just"/>
            <a:r>
              <a:rPr lang="ca-ES-valencia" sz="2400" dirty="0" smtClean="0"/>
              <a:t>En </a:t>
            </a:r>
            <a:r>
              <a:rPr lang="ca-ES-valencia" sz="2400" dirty="0"/>
              <a:t>“Títol” repeteix el mateix (</a:t>
            </a:r>
            <a:r>
              <a:rPr lang="ca-ES-valencia" sz="2400" b="1" dirty="0"/>
              <a:t>sense l’extensió</a:t>
            </a:r>
            <a:r>
              <a:rPr lang="ca-ES-valencia" sz="2400" dirty="0"/>
              <a:t>). </a:t>
            </a:r>
            <a:endParaRPr lang="ca-ES-valencia" sz="2400" dirty="0" smtClean="0"/>
          </a:p>
          <a:p>
            <a:pPr algn="just"/>
            <a:r>
              <a:rPr lang="ca-ES-valencia" sz="2400" dirty="0" smtClean="0"/>
              <a:t>En </a:t>
            </a:r>
            <a:r>
              <a:rPr lang="ca-ES-valencia" sz="2400" dirty="0"/>
              <a:t>“Descripció” escriu: </a:t>
            </a:r>
            <a:r>
              <a:rPr lang="ca-ES-valencia" sz="2400" dirty="0" smtClean="0"/>
              <a:t>SQN 2020</a:t>
            </a:r>
          </a:p>
          <a:p>
            <a:pPr marL="0" indent="0" algn="ctr">
              <a:buNone/>
            </a:pPr>
            <a:r>
              <a:rPr lang="ca-ES-valencia" sz="2400" dirty="0" smtClean="0"/>
              <a:t>Fixeu-vos bé que en NOM va amb l’extensió i en TÍTOL sense extensió, però la resta ha de ser tot igual. Si no és igual no us deixarà avançar i us ho dirà en un missatge.</a:t>
            </a:r>
            <a:endParaRPr lang="ca-ES-valencia" sz="2400" dirty="0"/>
          </a:p>
          <a:p>
            <a:endParaRPr lang="ca-ES-valencia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4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721"/>
    </mc:Choice>
    <mc:Fallback xmlns="">
      <p:transition spd="slow" advTm="65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760863"/>
          </a:xfrm>
        </p:spPr>
        <p:txBody>
          <a:bodyPr/>
          <a:lstStyle/>
          <a:p>
            <a:r>
              <a:rPr lang="ca-ES-valencia" dirty="0" smtClean="0"/>
              <a:t>Instruccions</a:t>
            </a:r>
            <a:endParaRPr lang="ca-ES-valencia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71600" y="1610435"/>
            <a:ext cx="9601200" cy="5090615"/>
          </a:xfrm>
        </p:spPr>
        <p:txBody>
          <a:bodyPr>
            <a:normAutofit/>
          </a:bodyPr>
          <a:lstStyle/>
          <a:p>
            <a:r>
              <a:rPr lang="ca-ES-valencia" sz="2400" dirty="0" smtClean="0"/>
              <a:t>En </a:t>
            </a:r>
            <a:r>
              <a:rPr lang="ca-ES-valencia" sz="2400" dirty="0"/>
              <a:t>“Activació”:</a:t>
            </a:r>
          </a:p>
          <a:p>
            <a:pPr marL="0" indent="0" algn="just">
              <a:buNone/>
            </a:pPr>
            <a:r>
              <a:rPr lang="ca-ES-valencia" sz="2400" dirty="0" smtClean="0"/>
              <a:t>	- Posa </a:t>
            </a:r>
            <a:r>
              <a:rPr lang="ca-ES-valencia" sz="2400" dirty="0"/>
              <a:t>Activat (necessari perquè els que tinguem l’enllaç el </a:t>
            </a:r>
            <a:r>
              <a:rPr lang="ca-ES-valencia" sz="2400" dirty="0" smtClean="0"/>
              <a:t>	 	puguem </a:t>
            </a:r>
            <a:r>
              <a:rPr lang="ca-ES-valencia" sz="2400" dirty="0"/>
              <a:t>veure).</a:t>
            </a:r>
          </a:p>
          <a:p>
            <a:pPr marL="0" indent="0" algn="just">
              <a:buNone/>
            </a:pPr>
            <a:r>
              <a:rPr lang="ca-ES-valencia" sz="2400" dirty="0" smtClean="0"/>
              <a:t>	- Marca </a:t>
            </a:r>
            <a:r>
              <a:rPr lang="ca-ES-valencia" sz="2400" dirty="0"/>
              <a:t>la casella “No mostrar en l’índex”.</a:t>
            </a:r>
          </a:p>
          <a:p>
            <a:r>
              <a:rPr lang="ca-ES-valencia" sz="2400" dirty="0" smtClean="0"/>
              <a:t>En </a:t>
            </a:r>
            <a:r>
              <a:rPr lang="ca-ES-valencia" sz="2400" dirty="0"/>
              <a:t>“Validació”,</a:t>
            </a:r>
          </a:p>
          <a:p>
            <a:pPr marL="0" indent="0" algn="just">
              <a:buNone/>
            </a:pPr>
            <a:r>
              <a:rPr lang="ca-ES-valencia" sz="2400" dirty="0" smtClean="0"/>
              <a:t>	- selecciona </a:t>
            </a:r>
            <a:r>
              <a:rPr lang="ca-ES-valencia" sz="2400" dirty="0"/>
              <a:t>Públic (vol dir que només les persones que tinguen </a:t>
            </a:r>
            <a:r>
              <a:rPr lang="ca-ES-valencia" sz="2400" dirty="0" smtClean="0"/>
              <a:t>	l’enllaç </a:t>
            </a:r>
            <a:r>
              <a:rPr lang="ca-ES-valencia" sz="2400" dirty="0"/>
              <a:t>podran </a:t>
            </a:r>
            <a:r>
              <a:rPr lang="ca-ES-valencia" sz="2400" dirty="0" smtClean="0"/>
              <a:t>veure </a:t>
            </a:r>
            <a:r>
              <a:rPr lang="ca-ES-valencia" sz="2400" dirty="0"/>
              <a:t>el vídeo)</a:t>
            </a:r>
          </a:p>
          <a:p>
            <a:pPr marL="0" indent="0" algn="just">
              <a:buNone/>
            </a:pPr>
            <a:r>
              <a:rPr lang="ca-ES-valencia" sz="2400" dirty="0" smtClean="0"/>
              <a:t>	- No </a:t>
            </a:r>
            <a:r>
              <a:rPr lang="ca-ES-valencia" sz="2400" dirty="0"/>
              <a:t>poses contrasenya</a:t>
            </a:r>
          </a:p>
          <a:p>
            <a:pPr marL="0" indent="0" algn="just">
              <a:buNone/>
            </a:pPr>
            <a:r>
              <a:rPr lang="ca-ES-valencia" sz="2400" dirty="0" smtClean="0"/>
              <a:t>	- No </a:t>
            </a:r>
            <a:r>
              <a:rPr lang="ca-ES-valencia" sz="2400" dirty="0"/>
              <a:t>marques data d’expiració; en este cas, no cal marcar data </a:t>
            </a:r>
            <a:r>
              <a:rPr lang="ca-ES-valencia" sz="2400" dirty="0" smtClean="0"/>
              <a:t>		d’inici </a:t>
            </a:r>
            <a:r>
              <a:rPr lang="ca-ES-valencia" sz="2400" dirty="0"/>
              <a:t>ni de </a:t>
            </a:r>
            <a:r>
              <a:rPr lang="ca-ES-valencia" sz="2400" dirty="0" smtClean="0"/>
              <a:t>final </a:t>
            </a:r>
            <a:r>
              <a:rPr lang="ca-ES-valencia" sz="2400" dirty="0"/>
              <a:t>(encara que el programa deixa una por defecte).</a:t>
            </a:r>
          </a:p>
          <a:p>
            <a:endParaRPr lang="ca-ES-valencia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40"/>
    </mc:Choice>
    <mc:Fallback xmlns="">
      <p:transition spd="slow" advTm="40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719919"/>
          </a:xfrm>
        </p:spPr>
        <p:txBody>
          <a:bodyPr/>
          <a:lstStyle/>
          <a:p>
            <a:r>
              <a:rPr lang="ca-ES-valencia" dirty="0" smtClean="0"/>
              <a:t>Instruccions</a:t>
            </a:r>
            <a:endParaRPr lang="ca-ES-valencia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71600" y="1405719"/>
            <a:ext cx="9601200" cy="4899547"/>
          </a:xfrm>
        </p:spPr>
        <p:txBody>
          <a:bodyPr/>
          <a:lstStyle/>
          <a:p>
            <a:pPr algn="just"/>
            <a:r>
              <a:rPr lang="ca-ES-valencia" sz="2400" dirty="0" smtClean="0"/>
              <a:t>En “Catalogació”:</a:t>
            </a:r>
          </a:p>
          <a:p>
            <a:pPr marL="0" indent="0" algn="just">
              <a:buNone/>
            </a:pPr>
            <a:r>
              <a:rPr lang="ca-ES-valencia" sz="2400" dirty="0" smtClean="0"/>
              <a:t>	- En Categoria, selecciona Literatura</a:t>
            </a:r>
          </a:p>
          <a:p>
            <a:pPr marL="0" indent="0" algn="just">
              <a:buNone/>
            </a:pPr>
            <a:r>
              <a:rPr lang="ca-ES-valencia" sz="2400" dirty="0" smtClean="0"/>
              <a:t>	- En Tipus de llicència, selecciona: </a:t>
            </a:r>
            <a:r>
              <a:rPr lang="ca-ES-valencia" sz="2400" dirty="0" err="1" smtClean="0"/>
              <a:t>Reconeixement-No</a:t>
            </a:r>
            <a:r>
              <a:rPr lang="ca-ES-valencia" sz="2400" dirty="0" smtClean="0"/>
              <a:t> comercial-	Sense obra derivada (</a:t>
            </a:r>
            <a:r>
              <a:rPr lang="ca-ES-valencia" sz="2400" dirty="0" err="1" smtClean="0"/>
              <a:t>by</a:t>
            </a:r>
            <a:r>
              <a:rPr lang="ca-ES-valencia" sz="2400" dirty="0" smtClean="0"/>
              <a:t>- NC-ND). És l’opció més protectora amb 	els teus drets.</a:t>
            </a:r>
          </a:p>
          <a:p>
            <a:pPr marL="0" indent="0" algn="just">
              <a:buNone/>
            </a:pPr>
            <a:r>
              <a:rPr lang="ca-ES-valencia" sz="2400" dirty="0" smtClean="0"/>
              <a:t>	- En </a:t>
            </a:r>
            <a:r>
              <a:rPr lang="ca-ES-valencia" sz="2400" dirty="0" err="1" smtClean="0"/>
              <a:t>Unesco</a:t>
            </a:r>
            <a:r>
              <a:rPr lang="ca-ES-valencia" sz="2400" dirty="0" smtClean="0"/>
              <a:t>, selecciona Lingüística.</a:t>
            </a:r>
          </a:p>
          <a:p>
            <a:pPr marL="0" indent="0" algn="just">
              <a:buNone/>
            </a:pPr>
            <a:r>
              <a:rPr lang="ca-ES-valencia" sz="2400" dirty="0" smtClean="0"/>
              <a:t>	- En paraules clau, escriu “Hàbits lectors y Formació de 	mestres”.</a:t>
            </a:r>
          </a:p>
          <a:p>
            <a:pPr marL="0" indent="0" algn="just">
              <a:buNone/>
            </a:pPr>
            <a:r>
              <a:rPr lang="ca-ES-valencia" sz="2400" dirty="0" smtClean="0"/>
              <a:t>	- No publiques en Roderic ni en Arca.</a:t>
            </a:r>
          </a:p>
          <a:p>
            <a:pPr marL="0" indent="0" algn="ctr">
              <a:buNone/>
            </a:pPr>
            <a:r>
              <a:rPr lang="ca-ES-valencia" sz="2400" dirty="0" smtClean="0"/>
              <a:t>Una vegada emplenades totes les dades polseu en PUJAR</a:t>
            </a:r>
          </a:p>
          <a:p>
            <a:pPr algn="ctr"/>
            <a:endParaRPr lang="ca-ES-valencia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04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24"/>
    </mc:Choice>
    <mc:Fallback xmlns="">
      <p:transition spd="slow" advTm="59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599" y="163773"/>
            <a:ext cx="10242645" cy="2579427"/>
          </a:xfrm>
        </p:spPr>
        <p:txBody>
          <a:bodyPr>
            <a:normAutofit/>
          </a:bodyPr>
          <a:lstStyle/>
          <a:p>
            <a:r>
              <a:rPr lang="ca-ES-valencia" sz="2800" dirty="0" smtClean="0"/>
              <a:t>Quan </a:t>
            </a:r>
            <a:r>
              <a:rPr lang="ca-ES-valencia" sz="2800" dirty="0"/>
              <a:t>l’haja pujat, l’aplicació et retorna a la teua pàgina d’inici, en què ja podràs veure el fitxer i les icones per esborrar-lo, modificar-lo, etc</a:t>
            </a:r>
            <a:r>
              <a:rPr lang="ca-ES-valencia" sz="2800" dirty="0" smtClean="0"/>
              <a:t>. Si el vídeo no està en mp3 o mp4, caldrà convertir-lo primer de fer qualsevol altra cosa (última diapositiva).</a:t>
            </a:r>
            <a:br>
              <a:rPr lang="ca-ES-valencia" sz="2800" dirty="0" smtClean="0"/>
            </a:br>
            <a:r>
              <a:rPr lang="ca-ES-valencia" sz="2800" dirty="0"/>
              <a:t>Si el vídeo ja té el format mp3 o mp4, has de punxar el nom de l’arxiu, es tornarà a obrir una altra finestra i,...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429494" y="3107629"/>
            <a:ext cx="3485412" cy="1938141"/>
          </a:xfrm>
          <a:prstGeom prst="rect">
            <a:avLst/>
          </a:prstGeom>
        </p:spPr>
      </p:pic>
      <p:sp>
        <p:nvSpPr>
          <p:cNvPr id="5" name="Flecha arriba 4"/>
          <p:cNvSpPr/>
          <p:nvPr/>
        </p:nvSpPr>
        <p:spPr>
          <a:xfrm>
            <a:off x="2593075" y="4162568"/>
            <a:ext cx="491320" cy="11464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-valencia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0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55"/>
    </mc:Choice>
    <mc:Fallback xmlns="">
      <p:transition spd="slow" advTm="29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753" y="204716"/>
            <a:ext cx="10826790" cy="600502"/>
          </a:xfrm>
        </p:spPr>
        <p:txBody>
          <a:bodyPr>
            <a:normAutofit/>
          </a:bodyPr>
          <a:lstStyle/>
          <a:p>
            <a:r>
              <a:rPr lang="ca-ES-valencia" sz="2800" dirty="0" smtClean="0"/>
              <a:t>Ací hem de tenir en compte que...</a:t>
            </a:r>
            <a:endParaRPr lang="ca-ES-valencia" sz="2800" dirty="0"/>
          </a:p>
        </p:txBody>
      </p:sp>
      <p:pic>
        <p:nvPicPr>
          <p:cNvPr id="4" name="Marcador de contenido 3"/>
          <p:cNvPicPr>
            <a:picLocks noGrp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00752" y="805218"/>
            <a:ext cx="10972800" cy="5813946"/>
          </a:xfrm>
          <a:prstGeom prst="rect">
            <a:avLst/>
          </a:prstGeom>
        </p:spPr>
      </p:pic>
      <p:sp>
        <p:nvSpPr>
          <p:cNvPr id="5" name="Llamada ovalada 4"/>
          <p:cNvSpPr/>
          <p:nvPr/>
        </p:nvSpPr>
        <p:spPr>
          <a:xfrm>
            <a:off x="4659086" y="1522895"/>
            <a:ext cx="4702628" cy="2192762"/>
          </a:xfrm>
          <a:prstGeom prst="wedgeEllipseCallou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Si la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casella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de publicar en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Roderic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està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marcada,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l’heu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de desmarcar. I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després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polseu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2000" b="0" i="1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CAMBIAR</a:t>
            </a:r>
            <a:endParaRPr kumimoji="0" lang="es-ES" sz="36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Llamada con línea 2 (barra de énfasis) 5"/>
          <p:cNvSpPr/>
          <p:nvPr/>
        </p:nvSpPr>
        <p:spPr>
          <a:xfrm>
            <a:off x="6935076" y="4558352"/>
            <a:ext cx="4037724" cy="1610436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7112"/>
              <a:gd name="adj6" fmla="val -113350"/>
            </a:avLst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Aquest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és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l’enllaç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que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heu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de copiar per posar-lo en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l’aula</a:t>
            </a:r>
            <a:r>
              <a:rPr kumimoji="0" lang="es-E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virtual. El </a:t>
            </a:r>
            <a:r>
              <a:rPr kumimoji="0" lang="es-ES" sz="2000" b="0" i="0" u="none" strike="noStrike" kern="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curt</a:t>
            </a:r>
            <a:endParaRPr kumimoji="0" lang="es-ES" sz="2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Llamada con línea 1 (barra de énfasis) 6"/>
          <p:cNvSpPr/>
          <p:nvPr/>
        </p:nvSpPr>
        <p:spPr>
          <a:xfrm>
            <a:off x="2203414" y="2516841"/>
            <a:ext cx="1726442" cy="1405719"/>
          </a:xfrm>
          <a:prstGeom prst="accentCallout1">
            <a:avLst>
              <a:gd name="adj1" fmla="val 18750"/>
              <a:gd name="adj2" fmla="val -8333"/>
              <a:gd name="adj3" fmla="val 198199"/>
              <a:gd name="adj4" fmla="val -53466"/>
            </a:avLst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-valencia" dirty="0" smtClean="0">
                <a:solidFill>
                  <a:schemeClr val="tx1"/>
                </a:solidFill>
              </a:rPr>
              <a:t>ACTIVAR URL</a:t>
            </a:r>
            <a:endParaRPr lang="ca-ES-valencia" dirty="0">
              <a:solidFill>
                <a:schemeClr val="tx1"/>
              </a:solidFill>
            </a:endParaRPr>
          </a:p>
        </p:txBody>
      </p:sp>
      <p:cxnSp>
        <p:nvCxnSpPr>
          <p:cNvPr id="10" name="Conector recto de flecha 9"/>
          <p:cNvCxnSpPr/>
          <p:nvPr/>
        </p:nvCxnSpPr>
        <p:spPr>
          <a:xfrm flipH="1">
            <a:off x="5573486" y="3265714"/>
            <a:ext cx="1553029" cy="1509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H="1">
            <a:off x="2641602" y="2516841"/>
            <a:ext cx="2801255" cy="22293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71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253"/>
    </mc:Choice>
    <mc:Fallback xmlns="">
      <p:transition spd="slow" advTm="101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8991" y="685800"/>
            <a:ext cx="10003809" cy="1485900"/>
          </a:xfrm>
        </p:spPr>
        <p:txBody>
          <a:bodyPr>
            <a:normAutofit/>
          </a:bodyPr>
          <a:lstStyle/>
          <a:p>
            <a:pPr algn="just"/>
            <a:r>
              <a:rPr lang="ca-ES-valencia" sz="2800" dirty="0" smtClean="0"/>
              <a:t>Si </a:t>
            </a:r>
            <a:r>
              <a:rPr lang="ca-ES-valencia" sz="2800" dirty="0"/>
              <a:t>el vídeo no està en </a:t>
            </a:r>
            <a:r>
              <a:rPr lang="ca-ES-valencia" sz="2800" dirty="0" smtClean="0"/>
              <a:t>format </a:t>
            </a:r>
            <a:r>
              <a:rPr lang="ca-ES-valencia" sz="2800" dirty="0"/>
              <a:t>mp4 o mp3, hauràs de convertir-lo a estos formats per poder veure’l en </a:t>
            </a:r>
            <a:r>
              <a:rPr lang="ca-ES-valencia" sz="2800" i="1" dirty="0" err="1"/>
              <a:t>streaming</a:t>
            </a:r>
            <a:r>
              <a:rPr lang="ca-ES-valencia" sz="2800" dirty="0"/>
              <a:t> (des de la web).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71600" y="1883391"/>
            <a:ext cx="9601200" cy="3984009"/>
          </a:xfrm>
        </p:spPr>
        <p:txBody>
          <a:bodyPr>
            <a:normAutofit lnSpcReduction="10000"/>
          </a:bodyPr>
          <a:lstStyle/>
          <a:p>
            <a:endParaRPr lang="ca-ES-valencia" dirty="0" smtClean="0"/>
          </a:p>
          <a:p>
            <a:endParaRPr lang="ca-ES-valencia" dirty="0"/>
          </a:p>
          <a:p>
            <a:endParaRPr lang="ca-ES-valencia" dirty="0" smtClean="0"/>
          </a:p>
          <a:p>
            <a:endParaRPr lang="ca-ES-valencia" dirty="0"/>
          </a:p>
          <a:p>
            <a:endParaRPr lang="ca-ES-valencia" dirty="0" smtClean="0"/>
          </a:p>
          <a:p>
            <a:endParaRPr lang="ca-ES-valencia" dirty="0"/>
          </a:p>
          <a:p>
            <a:r>
              <a:rPr lang="ca-ES-valencia" dirty="0" smtClean="0"/>
              <a:t>Entra </a:t>
            </a:r>
            <a:r>
              <a:rPr lang="ca-ES-valencia" dirty="0"/>
              <a:t>en las modificacions del teu vídeo (icona del llapis, a l’esquerra)  i:</a:t>
            </a:r>
          </a:p>
          <a:p>
            <a:pPr marL="0" indent="0">
              <a:buNone/>
            </a:pPr>
            <a:r>
              <a:rPr lang="ca-ES-valencia" dirty="0" smtClean="0"/>
              <a:t>	-Polsa </a:t>
            </a:r>
            <a:r>
              <a:rPr lang="ca-ES-valencia" dirty="0"/>
              <a:t>“Convertir vídeo”. El programa t’enviarà un correu quan la conversió </a:t>
            </a:r>
            <a:r>
              <a:rPr lang="ca-ES-valencia" dirty="0" smtClean="0"/>
              <a:t>	s’haja </a:t>
            </a:r>
            <a:r>
              <a:rPr lang="ca-ES-valencia" dirty="0"/>
              <a:t>produït.</a:t>
            </a:r>
          </a:p>
          <a:p>
            <a:pPr marL="0" indent="0">
              <a:buNone/>
            </a:pPr>
            <a:r>
              <a:rPr lang="ca-ES-valencia" dirty="0" smtClean="0"/>
              <a:t>	- </a:t>
            </a:r>
            <a:r>
              <a:rPr lang="ca-ES-valencia" b="1" dirty="0" smtClean="0"/>
              <a:t>No </a:t>
            </a:r>
            <a:r>
              <a:rPr lang="ca-ES-valencia" b="1" dirty="0"/>
              <a:t>marques la casella Disponible en html5</a:t>
            </a:r>
          </a:p>
          <a:p>
            <a:endParaRPr lang="ca-ES-valencia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7916" y="1883391"/>
            <a:ext cx="6701051" cy="2265528"/>
          </a:xfrm>
          <a:prstGeom prst="rect">
            <a:avLst/>
          </a:prstGeom>
        </p:spPr>
      </p:pic>
      <p:cxnSp>
        <p:nvCxnSpPr>
          <p:cNvPr id="9" name="Conector recto de flecha 8"/>
          <p:cNvCxnSpPr/>
          <p:nvPr/>
        </p:nvCxnSpPr>
        <p:spPr>
          <a:xfrm flipV="1">
            <a:off x="8447964" y="2715904"/>
            <a:ext cx="191069" cy="791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7137779" y="3507475"/>
            <a:ext cx="1637731" cy="464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-valencia" dirty="0" smtClean="0"/>
              <a:t>llapis</a:t>
            </a:r>
            <a:endParaRPr lang="ca-ES-valencia" dirty="0"/>
          </a:p>
        </p:txBody>
      </p:sp>
    </p:spTree>
    <p:extLst>
      <p:ext uri="{BB962C8B-B14F-4D97-AF65-F5344CB8AC3E}">
        <p14:creationId xmlns:p14="http://schemas.microsoft.com/office/powerpoint/2010/main" val="401098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10"/>
    </mc:Choice>
    <mc:Fallback xmlns="">
      <p:transition spd="slow" advTm="47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TM10001105[[fn=Recorte]]</Template>
  <TotalTime>93</TotalTime>
  <Words>310</Words>
  <Application>Microsoft Office PowerPoint</Application>
  <PresentationFormat>Panorámica</PresentationFormat>
  <Paragraphs>42</Paragraphs>
  <Slides>7</Slides>
  <Notes>0</Notes>
  <HiddenSlides>0</HiddenSlides>
  <MMClips>7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Calibri</vt:lpstr>
      <vt:lpstr>Franklin Gothic Book</vt:lpstr>
      <vt:lpstr>Times New Roman</vt:lpstr>
      <vt:lpstr>Crop</vt:lpstr>
      <vt:lpstr>Instruccions per publicar el vídeo ressenya en mmedia.uv</vt:lpstr>
      <vt:lpstr>Instruccions</vt:lpstr>
      <vt:lpstr>Instruccions</vt:lpstr>
      <vt:lpstr>Instruccions</vt:lpstr>
      <vt:lpstr>Quan l’haja pujat, l’aplicació et retorna a la teua pàgina d’inici, en què ja podràs veure el fitxer i les icones per esborrar-lo, modificar-lo, etc. Si el vídeo no està en mp3 o mp4, caldrà convertir-lo primer de fer qualsevol altra cosa (última diapositiva). Si el vídeo ja té el format mp3 o mp4, has de punxar el nom de l’arxiu, es tornarà a obrir una altra finestra i,...</vt:lpstr>
      <vt:lpstr>Ací hem de tenir en compte que...</vt:lpstr>
      <vt:lpstr>Si el vídeo no està en format mp4 o mp3, hauràs de convertir-lo a estos formats per poder veure’l en streaming (des de la web).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Instruccions per publicar el vídeo ressenya en mmedia.uv</dc:title>
  <dc:creator>didlen</dc:creator>
  <cp:lastModifiedBy>didlen</cp:lastModifiedBy>
  <cp:revision>9</cp:revision>
  <dcterms:created xsi:type="dcterms:W3CDTF">2020-04-22T18:36:46Z</dcterms:created>
  <dcterms:modified xsi:type="dcterms:W3CDTF">2020-04-23T19:38:24Z</dcterms:modified>
</cp:coreProperties>
</file>